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EFCO Brookshire" charset="1" panose="00000000000000000000"/>
      <p:regular r:id="rId12"/>
    </p:embeddedFont>
    <p:embeddedFont>
      <p:font typeface="Boston Angel" charset="1" panose="00000000000000000000"/>
      <p:regular r:id="rId13"/>
    </p:embeddedFont>
    <p:embeddedFont>
      <p:font typeface="Sigher"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2">
              <a:alphaModFix amt="81000"/>
            </a:blip>
            <a:stretch>
              <a:fillRect l="0" t="0" r="-143856" b="-157427"/>
            </a:stretch>
          </a:blipFill>
        </p:spPr>
      </p:sp>
      <p:sp>
        <p:nvSpPr>
          <p:cNvPr name="Freeform 3" id="3"/>
          <p:cNvSpPr/>
          <p:nvPr/>
        </p:nvSpPr>
        <p:spPr>
          <a:xfrm flipH="false" flipV="false" rot="-10800000">
            <a:off x="14846463" y="6455344"/>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2">
              <a:alphaModFix amt="81000"/>
            </a:blip>
            <a:stretch>
              <a:fillRect l="0" t="0" r="-143856" b="-157427"/>
            </a:stretch>
          </a:blipFill>
        </p:spPr>
      </p:sp>
      <p:sp>
        <p:nvSpPr>
          <p:cNvPr name="AutoShape 4" id="4"/>
          <p:cNvSpPr/>
          <p:nvPr/>
        </p:nvSpPr>
        <p:spPr>
          <a:xfrm>
            <a:off x="2644769" y="4317421"/>
            <a:ext cx="1720769" cy="0"/>
          </a:xfrm>
          <a:prstGeom prst="line">
            <a:avLst/>
          </a:prstGeom>
          <a:ln cap="flat" w="95250">
            <a:solidFill>
              <a:srgbClr val="716B5C"/>
            </a:solidFill>
            <a:prstDash val="sysDot"/>
            <a:headEnd type="none" len="sm" w="sm"/>
            <a:tailEnd type="arrow" len="sm" w="med"/>
          </a:ln>
        </p:spPr>
      </p:sp>
      <p:sp>
        <p:nvSpPr>
          <p:cNvPr name="AutoShape 5" id="5"/>
          <p:cNvSpPr/>
          <p:nvPr/>
        </p:nvSpPr>
        <p:spPr>
          <a:xfrm>
            <a:off x="2644769" y="5626643"/>
            <a:ext cx="2499259" cy="0"/>
          </a:xfrm>
          <a:prstGeom prst="line">
            <a:avLst/>
          </a:prstGeom>
          <a:ln cap="flat" w="95250">
            <a:solidFill>
              <a:srgbClr val="716B5C"/>
            </a:solidFill>
            <a:prstDash val="sysDot"/>
            <a:headEnd type="none" len="sm" w="sm"/>
            <a:tailEnd type="arrow" len="sm" w="med"/>
          </a:ln>
        </p:spPr>
      </p:sp>
      <p:sp>
        <p:nvSpPr>
          <p:cNvPr name="AutoShape 6" id="6"/>
          <p:cNvSpPr/>
          <p:nvPr/>
        </p:nvSpPr>
        <p:spPr>
          <a:xfrm>
            <a:off x="2644769" y="6883943"/>
            <a:ext cx="3252293" cy="0"/>
          </a:xfrm>
          <a:prstGeom prst="line">
            <a:avLst/>
          </a:prstGeom>
          <a:ln cap="flat" w="95250">
            <a:solidFill>
              <a:srgbClr val="716B5C"/>
            </a:solidFill>
            <a:prstDash val="sysDot"/>
            <a:headEnd type="none" len="sm" w="sm"/>
            <a:tailEnd type="arrow" len="sm" w="med"/>
          </a:ln>
        </p:spPr>
      </p:sp>
      <p:sp>
        <p:nvSpPr>
          <p:cNvPr name="AutoShape 7" id="7"/>
          <p:cNvSpPr/>
          <p:nvPr/>
        </p:nvSpPr>
        <p:spPr>
          <a:xfrm>
            <a:off x="2435219" y="3929770"/>
            <a:ext cx="4146595" cy="4301651"/>
          </a:xfrm>
          <a:prstGeom prst="line">
            <a:avLst/>
          </a:prstGeom>
          <a:ln cap="flat" w="95250">
            <a:solidFill>
              <a:srgbClr val="716B5C"/>
            </a:solidFill>
            <a:prstDash val="sysDot"/>
            <a:headEnd type="none" len="sm" w="sm"/>
            <a:tailEnd type="arrow" len="sm" w="med"/>
          </a:ln>
        </p:spPr>
      </p:sp>
      <p:sp>
        <p:nvSpPr>
          <p:cNvPr name="Freeform 8" id="8"/>
          <p:cNvSpPr/>
          <p:nvPr/>
        </p:nvSpPr>
        <p:spPr>
          <a:xfrm flipH="false" flipV="false" rot="-78296">
            <a:off x="13551039" y="1081090"/>
            <a:ext cx="4669249" cy="5999721"/>
          </a:xfrm>
          <a:custGeom>
            <a:avLst/>
            <a:gdLst/>
            <a:ahLst/>
            <a:cxnLst/>
            <a:rect r="r" b="b" t="t" l="l"/>
            <a:pathLst>
              <a:path h="5999721" w="4669249">
                <a:moveTo>
                  <a:pt x="0" y="0"/>
                </a:moveTo>
                <a:lnTo>
                  <a:pt x="4669249" y="0"/>
                </a:lnTo>
                <a:lnTo>
                  <a:pt x="4669249" y="5999721"/>
                </a:lnTo>
                <a:lnTo>
                  <a:pt x="0" y="5999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20769" y="966503"/>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Algorithme d’Euclide</a:t>
            </a:r>
          </a:p>
        </p:txBody>
      </p:sp>
      <p:sp>
        <p:nvSpPr>
          <p:cNvPr name="TextBox 10" id="10"/>
          <p:cNvSpPr txBox="true"/>
          <p:nvPr/>
        </p:nvSpPr>
        <p:spPr>
          <a:xfrm rot="0">
            <a:off x="3474197" y="3650681"/>
            <a:ext cx="8524798" cy="1152506"/>
          </a:xfrm>
          <a:prstGeom prst="rect">
            <a:avLst/>
          </a:prstGeom>
        </p:spPr>
        <p:txBody>
          <a:bodyPr anchor="t" rtlCol="false" tIns="0" lIns="0" bIns="0" rIns="0">
            <a:spAutoFit/>
          </a:bodyPr>
          <a:lstStyle/>
          <a:p>
            <a:pPr algn="ctr">
              <a:lnSpc>
                <a:spcPts val="8926"/>
              </a:lnSpc>
              <a:spcBef>
                <a:spcPct val="0"/>
              </a:spcBef>
            </a:pPr>
            <a:r>
              <a:rPr lang="en-US" sz="6375">
                <a:solidFill>
                  <a:srgbClr val="2E2C29"/>
                </a:solidFill>
                <a:latin typeface="Boston Angel"/>
                <a:ea typeface="Boston Angel"/>
                <a:cs typeface="Boston Angel"/>
                <a:sym typeface="Boston Angel"/>
              </a:rPr>
              <a:t>Definition du PGCD</a:t>
            </a:r>
          </a:p>
        </p:txBody>
      </p:sp>
      <p:sp>
        <p:nvSpPr>
          <p:cNvPr name="TextBox 11" id="11"/>
          <p:cNvSpPr txBox="true"/>
          <p:nvPr/>
        </p:nvSpPr>
        <p:spPr>
          <a:xfrm rot="0">
            <a:off x="4726979" y="4959902"/>
            <a:ext cx="8524798" cy="1152506"/>
          </a:xfrm>
          <a:prstGeom prst="rect">
            <a:avLst/>
          </a:prstGeom>
        </p:spPr>
        <p:txBody>
          <a:bodyPr anchor="t" rtlCol="false" tIns="0" lIns="0" bIns="0" rIns="0">
            <a:spAutoFit/>
          </a:bodyPr>
          <a:lstStyle/>
          <a:p>
            <a:pPr algn="ctr">
              <a:lnSpc>
                <a:spcPts val="8926"/>
              </a:lnSpc>
              <a:spcBef>
                <a:spcPct val="0"/>
              </a:spcBef>
            </a:pPr>
            <a:r>
              <a:rPr lang="en-US" sz="6375">
                <a:solidFill>
                  <a:srgbClr val="2E2C29"/>
                </a:solidFill>
                <a:latin typeface="Boston Angel"/>
                <a:ea typeface="Boston Angel"/>
                <a:cs typeface="Boston Angel"/>
                <a:sym typeface="Boston Angel"/>
              </a:rPr>
              <a:t>L'alg</a:t>
            </a:r>
            <a:r>
              <a:rPr lang="en-US" sz="6375">
                <a:solidFill>
                  <a:srgbClr val="2E2C29"/>
                </a:solidFill>
                <a:latin typeface="Boston Angel"/>
                <a:ea typeface="Boston Angel"/>
                <a:cs typeface="Boston Angel"/>
                <a:sym typeface="Boston Angel"/>
              </a:rPr>
              <a:t>orithme D'Euclide</a:t>
            </a:r>
          </a:p>
        </p:txBody>
      </p:sp>
      <p:sp>
        <p:nvSpPr>
          <p:cNvPr name="TextBox 12" id="12"/>
          <p:cNvSpPr txBox="true"/>
          <p:nvPr/>
        </p:nvSpPr>
        <p:spPr>
          <a:xfrm rot="0">
            <a:off x="5220096" y="6217202"/>
            <a:ext cx="8524798" cy="1152506"/>
          </a:xfrm>
          <a:prstGeom prst="rect">
            <a:avLst/>
          </a:prstGeom>
        </p:spPr>
        <p:txBody>
          <a:bodyPr anchor="t" rtlCol="false" tIns="0" lIns="0" bIns="0" rIns="0">
            <a:spAutoFit/>
          </a:bodyPr>
          <a:lstStyle/>
          <a:p>
            <a:pPr algn="ctr">
              <a:lnSpc>
                <a:spcPts val="8926"/>
              </a:lnSpc>
              <a:spcBef>
                <a:spcPct val="0"/>
              </a:spcBef>
            </a:pPr>
            <a:r>
              <a:rPr lang="en-US" sz="6375">
                <a:solidFill>
                  <a:srgbClr val="2E2C29"/>
                </a:solidFill>
                <a:latin typeface="Boston Angel"/>
                <a:ea typeface="Boston Angel"/>
                <a:cs typeface="Boston Angel"/>
                <a:sym typeface="Boston Angel"/>
              </a:rPr>
              <a:t>Alg</a:t>
            </a:r>
            <a:r>
              <a:rPr lang="en-US" sz="6375">
                <a:solidFill>
                  <a:srgbClr val="2E2C29"/>
                </a:solidFill>
                <a:latin typeface="Boston Angel"/>
                <a:ea typeface="Boston Angel"/>
                <a:cs typeface="Boston Angel"/>
                <a:sym typeface="Boston Angel"/>
              </a:rPr>
              <a:t>orithme du PGCD</a:t>
            </a:r>
          </a:p>
        </p:txBody>
      </p:sp>
      <p:sp>
        <p:nvSpPr>
          <p:cNvPr name="TextBox 13" id="13"/>
          <p:cNvSpPr txBox="true"/>
          <p:nvPr/>
        </p:nvSpPr>
        <p:spPr>
          <a:xfrm rot="0">
            <a:off x="6912320" y="7522108"/>
            <a:ext cx="3427958" cy="1152506"/>
          </a:xfrm>
          <a:prstGeom prst="rect">
            <a:avLst/>
          </a:prstGeom>
        </p:spPr>
        <p:txBody>
          <a:bodyPr anchor="t" rtlCol="false" tIns="0" lIns="0" bIns="0" rIns="0">
            <a:spAutoFit/>
          </a:bodyPr>
          <a:lstStyle/>
          <a:p>
            <a:pPr algn="ctr">
              <a:lnSpc>
                <a:spcPts val="8926"/>
              </a:lnSpc>
              <a:spcBef>
                <a:spcPct val="0"/>
              </a:spcBef>
            </a:pPr>
            <a:r>
              <a:rPr lang="en-US" sz="6375">
                <a:solidFill>
                  <a:srgbClr val="2E2C29"/>
                </a:solidFill>
                <a:latin typeface="Boston Angel"/>
                <a:ea typeface="Boston Angel"/>
                <a:cs typeface="Boston Angel"/>
                <a:sym typeface="Boston Angel"/>
              </a:rPr>
              <a:t>Conclusion</a:t>
            </a:r>
          </a:p>
        </p:txBody>
      </p:sp>
      <p:grpSp>
        <p:nvGrpSpPr>
          <p:cNvPr name="Group 14" id="14"/>
          <p:cNvGrpSpPr/>
          <p:nvPr/>
        </p:nvGrpSpPr>
        <p:grpSpPr>
          <a:xfrm rot="0">
            <a:off x="662940" y="9451657"/>
            <a:ext cx="114300" cy="142875"/>
            <a:chOff x="0" y="0"/>
            <a:chExt cx="152400" cy="190500"/>
          </a:xfrm>
        </p:grpSpPr>
        <p:sp>
          <p:nvSpPr>
            <p:cNvPr name="Freeform 15" id="15"/>
            <p:cNvSpPr/>
            <p:nvPr/>
          </p:nvSpPr>
          <p:spPr>
            <a:xfrm flipH="false" flipV="false" rot="0">
              <a:off x="45720" y="50800"/>
              <a:ext cx="57150" cy="88900"/>
            </a:xfrm>
            <a:custGeom>
              <a:avLst/>
              <a:gdLst/>
              <a:ahLst/>
              <a:cxnLst/>
              <a:rect r="r" b="b" t="t" l="l"/>
              <a:pathLst>
                <a:path h="88900" w="57150">
                  <a:moveTo>
                    <a:pt x="55880" y="25400"/>
                  </a:moveTo>
                  <a:cubicBezTo>
                    <a:pt x="36830" y="88900"/>
                    <a:pt x="20320" y="86360"/>
                    <a:pt x="13970" y="81280"/>
                  </a:cubicBezTo>
                  <a:cubicBezTo>
                    <a:pt x="7620" y="76200"/>
                    <a:pt x="3810" y="59690"/>
                    <a:pt x="7620" y="52070"/>
                  </a:cubicBezTo>
                  <a:cubicBezTo>
                    <a:pt x="10160" y="44450"/>
                    <a:pt x="19050" y="38100"/>
                    <a:pt x="26670" y="36830"/>
                  </a:cubicBezTo>
                  <a:cubicBezTo>
                    <a:pt x="34290" y="36830"/>
                    <a:pt x="49530" y="44450"/>
                    <a:pt x="53340" y="52070"/>
                  </a:cubicBezTo>
                  <a:cubicBezTo>
                    <a:pt x="57150" y="58420"/>
                    <a:pt x="55880" y="69850"/>
                    <a:pt x="52070" y="74930"/>
                  </a:cubicBezTo>
                  <a:cubicBezTo>
                    <a:pt x="48260" y="81280"/>
                    <a:pt x="38100" y="87630"/>
                    <a:pt x="31750" y="87630"/>
                  </a:cubicBezTo>
                  <a:cubicBezTo>
                    <a:pt x="22860" y="87630"/>
                    <a:pt x="11430" y="78740"/>
                    <a:pt x="6350" y="69850"/>
                  </a:cubicBezTo>
                  <a:cubicBezTo>
                    <a:pt x="0" y="59690"/>
                    <a:pt x="0" y="36830"/>
                    <a:pt x="5080" y="25400"/>
                  </a:cubicBezTo>
                  <a:cubicBezTo>
                    <a:pt x="8890" y="13970"/>
                    <a:pt x="24130" y="0"/>
                    <a:pt x="33020" y="0"/>
                  </a:cubicBezTo>
                  <a:cubicBezTo>
                    <a:pt x="41910" y="0"/>
                    <a:pt x="55880" y="25400"/>
                    <a:pt x="55880" y="25400"/>
                  </a:cubicBezTo>
                </a:path>
              </a:pathLst>
            </a:custGeom>
            <a:solidFill>
              <a:srgbClr val="DBCBB8"/>
            </a:solidFill>
            <a:ln cap="sq">
              <a:noFill/>
              <a:prstDash val="solid"/>
              <a:miter/>
            </a:ln>
          </p:spPr>
        </p:sp>
      </p:grpSp>
      <p:grpSp>
        <p:nvGrpSpPr>
          <p:cNvPr name="Group 16" id="16"/>
          <p:cNvGrpSpPr/>
          <p:nvPr/>
        </p:nvGrpSpPr>
        <p:grpSpPr>
          <a:xfrm rot="0">
            <a:off x="82582" y="9583971"/>
            <a:ext cx="503532" cy="679109"/>
            <a:chOff x="0" y="0"/>
            <a:chExt cx="1212850" cy="1635760"/>
          </a:xfrm>
        </p:grpSpPr>
        <p:sp>
          <p:nvSpPr>
            <p:cNvPr name="Freeform 17" id="17"/>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18" id="18"/>
          <p:cNvGrpSpPr/>
          <p:nvPr/>
        </p:nvGrpSpPr>
        <p:grpSpPr>
          <a:xfrm rot="0">
            <a:off x="670504" y="9661830"/>
            <a:ext cx="275818" cy="607231"/>
            <a:chOff x="0" y="0"/>
            <a:chExt cx="648970" cy="1428750"/>
          </a:xfrm>
        </p:grpSpPr>
        <p:sp>
          <p:nvSpPr>
            <p:cNvPr name="Freeform 19" id="19"/>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20" id="20"/>
          <p:cNvGrpSpPr/>
          <p:nvPr/>
        </p:nvGrpSpPr>
        <p:grpSpPr>
          <a:xfrm rot="0">
            <a:off x="624654" y="9877676"/>
            <a:ext cx="396701" cy="119608"/>
            <a:chOff x="0" y="0"/>
            <a:chExt cx="758190" cy="228600"/>
          </a:xfrm>
        </p:grpSpPr>
        <p:sp>
          <p:nvSpPr>
            <p:cNvPr name="Freeform 21" id="21"/>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22" id="22"/>
          <p:cNvGrpSpPr/>
          <p:nvPr/>
        </p:nvGrpSpPr>
        <p:grpSpPr>
          <a:xfrm rot="0">
            <a:off x="1196116" y="9583971"/>
            <a:ext cx="164794" cy="616647"/>
            <a:chOff x="0" y="0"/>
            <a:chExt cx="314960" cy="1178560"/>
          </a:xfrm>
        </p:grpSpPr>
        <p:sp>
          <p:nvSpPr>
            <p:cNvPr name="Freeform 23" id="23"/>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24" id="24"/>
          <p:cNvGrpSpPr/>
          <p:nvPr/>
        </p:nvGrpSpPr>
        <p:grpSpPr>
          <a:xfrm rot="0">
            <a:off x="1111062" y="9761410"/>
            <a:ext cx="337338" cy="473097"/>
            <a:chOff x="0" y="0"/>
            <a:chExt cx="833120" cy="1168400"/>
          </a:xfrm>
        </p:grpSpPr>
        <p:sp>
          <p:nvSpPr>
            <p:cNvPr name="Freeform 25" id="25"/>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26" id="26"/>
          <p:cNvGrpSpPr/>
          <p:nvPr/>
        </p:nvGrpSpPr>
        <p:grpSpPr>
          <a:xfrm rot="0">
            <a:off x="1603449" y="9799266"/>
            <a:ext cx="240680" cy="497703"/>
            <a:chOff x="0" y="0"/>
            <a:chExt cx="617220" cy="1276350"/>
          </a:xfrm>
        </p:grpSpPr>
        <p:sp>
          <p:nvSpPr>
            <p:cNvPr name="Freeform 27" id="27"/>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28" id="28"/>
          <p:cNvGrpSpPr/>
          <p:nvPr/>
        </p:nvGrpSpPr>
        <p:grpSpPr>
          <a:xfrm rot="0">
            <a:off x="1632022" y="9894952"/>
            <a:ext cx="153497" cy="146188"/>
            <a:chOff x="0" y="0"/>
            <a:chExt cx="293370" cy="279400"/>
          </a:xfrm>
        </p:grpSpPr>
        <p:sp>
          <p:nvSpPr>
            <p:cNvPr name="Freeform 29" id="29"/>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30" id="30"/>
          <p:cNvGrpSpPr/>
          <p:nvPr/>
        </p:nvGrpSpPr>
        <p:grpSpPr>
          <a:xfrm rot="0">
            <a:off x="1648635" y="9696934"/>
            <a:ext cx="198683" cy="97016"/>
            <a:chOff x="0" y="0"/>
            <a:chExt cx="379730" cy="185420"/>
          </a:xfrm>
        </p:grpSpPr>
        <p:sp>
          <p:nvSpPr>
            <p:cNvPr name="Freeform 31" id="31"/>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32" id="32"/>
          <p:cNvGrpSpPr/>
          <p:nvPr/>
        </p:nvGrpSpPr>
        <p:grpSpPr>
          <a:xfrm rot="0">
            <a:off x="2394858" y="9611879"/>
            <a:ext cx="113628" cy="623292"/>
            <a:chOff x="0" y="0"/>
            <a:chExt cx="217170" cy="1191260"/>
          </a:xfrm>
        </p:grpSpPr>
        <p:sp>
          <p:nvSpPr>
            <p:cNvPr name="Freeform 33" id="33"/>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34" id="34"/>
          <p:cNvGrpSpPr/>
          <p:nvPr/>
        </p:nvGrpSpPr>
        <p:grpSpPr>
          <a:xfrm rot="0">
            <a:off x="1982209" y="9657729"/>
            <a:ext cx="651201" cy="774796"/>
            <a:chOff x="0" y="0"/>
            <a:chExt cx="1244600" cy="1480820"/>
          </a:xfrm>
        </p:grpSpPr>
        <p:sp>
          <p:nvSpPr>
            <p:cNvPr name="Freeform 35" id="35"/>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36" id="36"/>
          <p:cNvGrpSpPr/>
          <p:nvPr/>
        </p:nvGrpSpPr>
        <p:grpSpPr>
          <a:xfrm rot="0">
            <a:off x="2677931" y="9624505"/>
            <a:ext cx="232572" cy="552856"/>
            <a:chOff x="0" y="0"/>
            <a:chExt cx="444500" cy="1056640"/>
          </a:xfrm>
        </p:grpSpPr>
        <p:sp>
          <p:nvSpPr>
            <p:cNvPr name="Freeform 37" id="37"/>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38" id="38"/>
          <p:cNvGrpSpPr/>
          <p:nvPr/>
        </p:nvGrpSpPr>
        <p:grpSpPr>
          <a:xfrm rot="0">
            <a:off x="3224806" y="9759396"/>
            <a:ext cx="308988" cy="340219"/>
            <a:chOff x="0" y="0"/>
            <a:chExt cx="590550" cy="650240"/>
          </a:xfrm>
        </p:grpSpPr>
        <p:sp>
          <p:nvSpPr>
            <p:cNvPr name="Freeform 39" id="39"/>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40" id="40"/>
          <p:cNvGrpSpPr/>
          <p:nvPr/>
        </p:nvGrpSpPr>
        <p:grpSpPr>
          <a:xfrm rot="0">
            <a:off x="3583631" y="9701585"/>
            <a:ext cx="266461" cy="532922"/>
            <a:chOff x="0" y="0"/>
            <a:chExt cx="509270" cy="1018540"/>
          </a:xfrm>
        </p:grpSpPr>
        <p:sp>
          <p:nvSpPr>
            <p:cNvPr name="Freeform 41" id="41"/>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42" id="42"/>
          <p:cNvGrpSpPr/>
          <p:nvPr/>
        </p:nvGrpSpPr>
        <p:grpSpPr>
          <a:xfrm rot="0">
            <a:off x="3566355" y="9945454"/>
            <a:ext cx="272441" cy="85719"/>
            <a:chOff x="0" y="0"/>
            <a:chExt cx="520700" cy="163830"/>
          </a:xfrm>
        </p:grpSpPr>
        <p:sp>
          <p:nvSpPr>
            <p:cNvPr name="Freeform 43" id="43"/>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44" id="44"/>
          <p:cNvGrpSpPr/>
          <p:nvPr/>
        </p:nvGrpSpPr>
        <p:grpSpPr>
          <a:xfrm rot="0">
            <a:off x="3866040" y="9781989"/>
            <a:ext cx="124924" cy="475775"/>
            <a:chOff x="0" y="0"/>
            <a:chExt cx="238760" cy="909320"/>
          </a:xfrm>
        </p:grpSpPr>
        <p:sp>
          <p:nvSpPr>
            <p:cNvPr name="Freeform 45" id="45"/>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46" id="46"/>
          <p:cNvGrpSpPr/>
          <p:nvPr/>
        </p:nvGrpSpPr>
        <p:grpSpPr>
          <a:xfrm rot="0">
            <a:off x="3786965" y="9719527"/>
            <a:ext cx="170774" cy="79739"/>
            <a:chOff x="0" y="0"/>
            <a:chExt cx="326390" cy="152400"/>
          </a:xfrm>
        </p:grpSpPr>
        <p:sp>
          <p:nvSpPr>
            <p:cNvPr name="Freeform 47" id="47"/>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48" id="48"/>
          <p:cNvGrpSpPr/>
          <p:nvPr/>
        </p:nvGrpSpPr>
        <p:grpSpPr>
          <a:xfrm rot="0">
            <a:off x="3990300" y="9714211"/>
            <a:ext cx="153497" cy="543553"/>
            <a:chOff x="0" y="0"/>
            <a:chExt cx="293370" cy="1038860"/>
          </a:xfrm>
        </p:grpSpPr>
        <p:sp>
          <p:nvSpPr>
            <p:cNvPr name="Freeform 49" id="49"/>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50" id="50"/>
          <p:cNvGrpSpPr/>
          <p:nvPr/>
        </p:nvGrpSpPr>
        <p:grpSpPr>
          <a:xfrm rot="0">
            <a:off x="3996944" y="9708895"/>
            <a:ext cx="333574" cy="519632"/>
            <a:chOff x="0" y="0"/>
            <a:chExt cx="637540" cy="993140"/>
          </a:xfrm>
        </p:grpSpPr>
        <p:sp>
          <p:nvSpPr>
            <p:cNvPr name="Freeform 51" id="51"/>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52" id="52"/>
          <p:cNvGrpSpPr/>
          <p:nvPr/>
        </p:nvGrpSpPr>
        <p:grpSpPr>
          <a:xfrm rot="0">
            <a:off x="4462088" y="9696934"/>
            <a:ext cx="382747" cy="412649"/>
            <a:chOff x="0" y="0"/>
            <a:chExt cx="731520" cy="788670"/>
          </a:xfrm>
        </p:grpSpPr>
        <p:sp>
          <p:nvSpPr>
            <p:cNvPr name="Freeform 53" id="53"/>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54" id="54"/>
          <p:cNvGrpSpPr/>
          <p:nvPr/>
        </p:nvGrpSpPr>
        <p:grpSpPr>
          <a:xfrm rot="0">
            <a:off x="4861447" y="9714211"/>
            <a:ext cx="255164" cy="447202"/>
            <a:chOff x="0" y="0"/>
            <a:chExt cx="487680" cy="854710"/>
          </a:xfrm>
        </p:grpSpPr>
        <p:sp>
          <p:nvSpPr>
            <p:cNvPr name="Freeform 55" id="55"/>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56" id="56"/>
          <p:cNvGrpSpPr/>
          <p:nvPr/>
        </p:nvGrpSpPr>
        <p:grpSpPr>
          <a:xfrm rot="0">
            <a:off x="5155816" y="9780660"/>
            <a:ext cx="242539" cy="477104"/>
            <a:chOff x="0" y="0"/>
            <a:chExt cx="463550" cy="911860"/>
          </a:xfrm>
        </p:grpSpPr>
        <p:sp>
          <p:nvSpPr>
            <p:cNvPr name="Freeform 57" id="57"/>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58" id="58"/>
          <p:cNvGrpSpPr/>
          <p:nvPr/>
        </p:nvGrpSpPr>
        <p:grpSpPr>
          <a:xfrm rot="0">
            <a:off x="5121927" y="10002600"/>
            <a:ext cx="221275" cy="79739"/>
            <a:chOff x="0" y="0"/>
            <a:chExt cx="422910" cy="152400"/>
          </a:xfrm>
        </p:grpSpPr>
        <p:sp>
          <p:nvSpPr>
            <p:cNvPr name="Freeform 59" id="59"/>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60" id="60"/>
          <p:cNvGrpSpPr/>
          <p:nvPr/>
        </p:nvGrpSpPr>
        <p:grpSpPr>
          <a:xfrm rot="0">
            <a:off x="5438225" y="9798601"/>
            <a:ext cx="277757" cy="464479"/>
            <a:chOff x="0" y="0"/>
            <a:chExt cx="530860" cy="887730"/>
          </a:xfrm>
        </p:grpSpPr>
        <p:sp>
          <p:nvSpPr>
            <p:cNvPr name="Freeform 61" id="61"/>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62" id="62"/>
          <p:cNvGrpSpPr/>
          <p:nvPr/>
        </p:nvGrpSpPr>
        <p:grpSpPr>
          <a:xfrm rot="0">
            <a:off x="5681428" y="9843786"/>
            <a:ext cx="214630" cy="379424"/>
            <a:chOff x="0" y="0"/>
            <a:chExt cx="410210" cy="725170"/>
          </a:xfrm>
        </p:grpSpPr>
        <p:sp>
          <p:nvSpPr>
            <p:cNvPr name="Freeform 63" id="63"/>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64" id="64"/>
          <p:cNvGrpSpPr/>
          <p:nvPr/>
        </p:nvGrpSpPr>
        <p:grpSpPr>
          <a:xfrm rot="0">
            <a:off x="5676112" y="10036489"/>
            <a:ext cx="187386" cy="79739"/>
            <a:chOff x="0" y="0"/>
            <a:chExt cx="358140" cy="152400"/>
          </a:xfrm>
        </p:grpSpPr>
        <p:sp>
          <p:nvSpPr>
            <p:cNvPr name="Freeform 65" id="65"/>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66" id="66"/>
          <p:cNvGrpSpPr/>
          <p:nvPr/>
        </p:nvGrpSpPr>
        <p:grpSpPr>
          <a:xfrm rot="0">
            <a:off x="5841571" y="9798601"/>
            <a:ext cx="315633" cy="430590"/>
            <a:chOff x="0" y="0"/>
            <a:chExt cx="603250" cy="822960"/>
          </a:xfrm>
        </p:grpSpPr>
        <p:sp>
          <p:nvSpPr>
            <p:cNvPr name="Freeform 67" id="67"/>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68" id="68"/>
          <p:cNvGrpSpPr/>
          <p:nvPr/>
        </p:nvGrpSpPr>
        <p:grpSpPr>
          <a:xfrm rot="0">
            <a:off x="6122650" y="9809897"/>
            <a:ext cx="79739" cy="459163"/>
            <a:chOff x="0" y="0"/>
            <a:chExt cx="152400" cy="877570"/>
          </a:xfrm>
        </p:grpSpPr>
        <p:sp>
          <p:nvSpPr>
            <p:cNvPr name="Freeform 69" id="69"/>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70" id="70"/>
          <p:cNvGrpSpPr/>
          <p:nvPr/>
        </p:nvGrpSpPr>
        <p:grpSpPr>
          <a:xfrm rot="0">
            <a:off x="6049556" y="9980007"/>
            <a:ext cx="232572" cy="90371"/>
            <a:chOff x="0" y="0"/>
            <a:chExt cx="444500" cy="172720"/>
          </a:xfrm>
        </p:grpSpPr>
        <p:sp>
          <p:nvSpPr>
            <p:cNvPr name="Freeform 71" id="71"/>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72" id="72"/>
          <p:cNvGrpSpPr/>
          <p:nvPr/>
        </p:nvGrpSpPr>
        <p:grpSpPr>
          <a:xfrm rot="0">
            <a:off x="6219001" y="9838471"/>
            <a:ext cx="79739" cy="402681"/>
            <a:chOff x="0" y="0"/>
            <a:chExt cx="152400" cy="769620"/>
          </a:xfrm>
        </p:grpSpPr>
        <p:sp>
          <p:nvSpPr>
            <p:cNvPr name="Freeform 73" id="73"/>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74" id="74"/>
          <p:cNvGrpSpPr/>
          <p:nvPr/>
        </p:nvGrpSpPr>
        <p:grpSpPr>
          <a:xfrm rot="0">
            <a:off x="6337945" y="9911565"/>
            <a:ext cx="215959" cy="299021"/>
            <a:chOff x="0" y="0"/>
            <a:chExt cx="412750" cy="571500"/>
          </a:xfrm>
        </p:grpSpPr>
        <p:sp>
          <p:nvSpPr>
            <p:cNvPr name="Freeform 75" id="75"/>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76" id="76"/>
          <p:cNvGrpSpPr/>
          <p:nvPr/>
        </p:nvGrpSpPr>
        <p:grpSpPr>
          <a:xfrm rot="0">
            <a:off x="6331965" y="9838471"/>
            <a:ext cx="198683" cy="164129"/>
            <a:chOff x="0" y="0"/>
            <a:chExt cx="379730" cy="313690"/>
          </a:xfrm>
        </p:grpSpPr>
        <p:sp>
          <p:nvSpPr>
            <p:cNvPr name="Freeform 77" id="77"/>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78" id="78"/>
          <p:cNvGrpSpPr/>
          <p:nvPr/>
        </p:nvGrpSpPr>
        <p:grpSpPr>
          <a:xfrm rot="0">
            <a:off x="6354557" y="9929506"/>
            <a:ext cx="227256" cy="113628"/>
            <a:chOff x="0" y="0"/>
            <a:chExt cx="434340" cy="217170"/>
          </a:xfrm>
        </p:grpSpPr>
        <p:sp>
          <p:nvSpPr>
            <p:cNvPr name="Freeform 79" id="79"/>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5059" y="6650403"/>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2">
              <a:alphaModFix amt="81000"/>
            </a:blip>
            <a:stretch>
              <a:fillRect l="0" t="0" r="-143856" b="-157427"/>
            </a:stretch>
          </a:blipFill>
        </p:spPr>
      </p:sp>
      <p:sp>
        <p:nvSpPr>
          <p:cNvPr name="Freeform 3" id="3"/>
          <p:cNvSpPr/>
          <p:nvPr/>
        </p:nvSpPr>
        <p:spPr>
          <a:xfrm flipH="false" flipV="false" rot="5400000">
            <a:off x="14651403" y="-195059"/>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2">
              <a:alphaModFix amt="81000"/>
            </a:blip>
            <a:stretch>
              <a:fillRect l="0" t="0" r="-143856" b="-157427"/>
            </a:stretch>
          </a:blipFill>
        </p:spPr>
      </p:sp>
      <p:sp>
        <p:nvSpPr>
          <p:cNvPr name="Freeform 4" id="4"/>
          <p:cNvSpPr/>
          <p:nvPr/>
        </p:nvSpPr>
        <p:spPr>
          <a:xfrm flipH="false" flipV="false" rot="-10800000">
            <a:off x="1720769" y="3604298"/>
            <a:ext cx="3973348" cy="382886"/>
          </a:xfrm>
          <a:custGeom>
            <a:avLst/>
            <a:gdLst/>
            <a:ahLst/>
            <a:cxnLst/>
            <a:rect r="r" b="b" t="t" l="l"/>
            <a:pathLst>
              <a:path h="382886" w="3973348">
                <a:moveTo>
                  <a:pt x="0" y="0"/>
                </a:moveTo>
                <a:lnTo>
                  <a:pt x="3973348" y="0"/>
                </a:lnTo>
                <a:lnTo>
                  <a:pt x="3973348" y="382886"/>
                </a:lnTo>
                <a:lnTo>
                  <a:pt x="0" y="382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90505">
            <a:off x="14761142" y="6622220"/>
            <a:ext cx="2372008" cy="3294456"/>
          </a:xfrm>
          <a:custGeom>
            <a:avLst/>
            <a:gdLst/>
            <a:ahLst/>
            <a:cxnLst/>
            <a:rect r="r" b="b" t="t" l="l"/>
            <a:pathLst>
              <a:path h="3294456" w="2372008">
                <a:moveTo>
                  <a:pt x="0" y="0"/>
                </a:moveTo>
                <a:lnTo>
                  <a:pt x="2372008" y="0"/>
                </a:lnTo>
                <a:lnTo>
                  <a:pt x="2372008" y="3294455"/>
                </a:lnTo>
                <a:lnTo>
                  <a:pt x="0" y="3294455"/>
                </a:lnTo>
                <a:lnTo>
                  <a:pt x="0" y="0"/>
                </a:lnTo>
                <a:close/>
              </a:path>
            </a:pathLst>
          </a:custGeom>
          <a:blipFill>
            <a:blip r:embed="rId5"/>
            <a:stretch>
              <a:fillRect l="0" t="0" r="0" b="0"/>
            </a:stretch>
          </a:blipFill>
        </p:spPr>
      </p:sp>
      <p:sp>
        <p:nvSpPr>
          <p:cNvPr name="TextBox 6" id="6"/>
          <p:cNvSpPr txBox="true"/>
          <p:nvPr/>
        </p:nvSpPr>
        <p:spPr>
          <a:xfrm rot="0">
            <a:off x="1720769" y="966503"/>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Definition du PGCD </a:t>
            </a:r>
          </a:p>
        </p:txBody>
      </p:sp>
      <p:sp>
        <p:nvSpPr>
          <p:cNvPr name="TextBox 7" id="7"/>
          <p:cNvSpPr txBox="true"/>
          <p:nvPr/>
        </p:nvSpPr>
        <p:spPr>
          <a:xfrm rot="0">
            <a:off x="4777089" y="3289137"/>
            <a:ext cx="12952718" cy="3862658"/>
          </a:xfrm>
          <a:prstGeom prst="rect">
            <a:avLst/>
          </a:prstGeom>
        </p:spPr>
        <p:txBody>
          <a:bodyPr anchor="t" rtlCol="false" tIns="0" lIns="0" bIns="0" rIns="0">
            <a:spAutoFit/>
          </a:bodyPr>
          <a:lstStyle/>
          <a:p>
            <a:pPr algn="r">
              <a:lnSpc>
                <a:spcPts val="7597"/>
              </a:lnSpc>
              <a:spcBef>
                <a:spcPct val="0"/>
              </a:spcBef>
            </a:pPr>
            <a:r>
              <a:rPr lang="en-US" sz="5426">
                <a:solidFill>
                  <a:srgbClr val="2E2C29"/>
                </a:solidFill>
                <a:latin typeface="Boston Angel"/>
                <a:ea typeface="Boston Angel"/>
                <a:cs typeface="Boston Angel"/>
                <a:sym typeface="Boston Angel"/>
              </a:rPr>
              <a:t>Le PGC</a:t>
            </a:r>
            <a:r>
              <a:rPr lang="en-US" sz="5426">
                <a:solidFill>
                  <a:srgbClr val="2E2C29"/>
                </a:solidFill>
                <a:latin typeface="Boston Angel"/>
                <a:ea typeface="Boston Angel"/>
                <a:cs typeface="Boston Angel"/>
                <a:sym typeface="Boston Angel"/>
              </a:rPr>
              <a:t>D (Plus Grand Commun Diviseur) de deux nombres est le plus grand entier qui les divise tous les deux.</a:t>
            </a:r>
          </a:p>
          <a:p>
            <a:pPr algn="r">
              <a:lnSpc>
                <a:spcPts val="7597"/>
              </a:lnSpc>
              <a:spcBef>
                <a:spcPct val="0"/>
              </a:spcBef>
            </a:pPr>
          </a:p>
        </p:txBody>
      </p:sp>
      <p:sp>
        <p:nvSpPr>
          <p:cNvPr name="TextBox 8" id="8"/>
          <p:cNvSpPr txBox="true"/>
          <p:nvPr/>
        </p:nvSpPr>
        <p:spPr>
          <a:xfrm rot="0">
            <a:off x="1720769" y="6693063"/>
            <a:ext cx="12952718" cy="1938608"/>
          </a:xfrm>
          <a:prstGeom prst="rect">
            <a:avLst/>
          </a:prstGeom>
        </p:spPr>
        <p:txBody>
          <a:bodyPr anchor="t" rtlCol="false" tIns="0" lIns="0" bIns="0" rIns="0">
            <a:spAutoFit/>
          </a:bodyPr>
          <a:lstStyle/>
          <a:p>
            <a:pPr algn="just">
              <a:lnSpc>
                <a:spcPts val="7597"/>
              </a:lnSpc>
              <a:spcBef>
                <a:spcPct val="0"/>
              </a:spcBef>
            </a:pPr>
            <a:r>
              <a:rPr lang="en-US" sz="5426">
                <a:solidFill>
                  <a:srgbClr val="2E2C29"/>
                </a:solidFill>
                <a:latin typeface="Boston Angel"/>
                <a:ea typeface="Boston Angel"/>
                <a:cs typeface="Boston Angel"/>
                <a:sym typeface="Boston Angel"/>
              </a:rPr>
              <a:t>I</a:t>
            </a:r>
            <a:r>
              <a:rPr lang="en-US" sz="5426">
                <a:solidFill>
                  <a:srgbClr val="2E2C29"/>
                </a:solidFill>
                <a:latin typeface="Boston Angel"/>
                <a:ea typeface="Boston Angel"/>
                <a:cs typeface="Boston Angel"/>
                <a:sym typeface="Boston Angel"/>
              </a:rPr>
              <a:t>l est souvent utilisé pour simplifier des fractions ou résoudre des problèmes arithmétiques.</a:t>
            </a:r>
          </a:p>
        </p:txBody>
      </p:sp>
      <p:grpSp>
        <p:nvGrpSpPr>
          <p:cNvPr name="Group 9" id="9"/>
          <p:cNvGrpSpPr/>
          <p:nvPr/>
        </p:nvGrpSpPr>
        <p:grpSpPr>
          <a:xfrm rot="0">
            <a:off x="82582" y="9583971"/>
            <a:ext cx="503532" cy="679109"/>
            <a:chOff x="0" y="0"/>
            <a:chExt cx="1212850" cy="1635760"/>
          </a:xfrm>
        </p:grpSpPr>
        <p:sp>
          <p:nvSpPr>
            <p:cNvPr name="Freeform 10" id="10"/>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11" id="11"/>
          <p:cNvGrpSpPr/>
          <p:nvPr/>
        </p:nvGrpSpPr>
        <p:grpSpPr>
          <a:xfrm rot="0">
            <a:off x="670504" y="9661830"/>
            <a:ext cx="275818" cy="607231"/>
            <a:chOff x="0" y="0"/>
            <a:chExt cx="648970" cy="1428750"/>
          </a:xfrm>
        </p:grpSpPr>
        <p:sp>
          <p:nvSpPr>
            <p:cNvPr name="Freeform 12" id="12"/>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13" id="13"/>
          <p:cNvGrpSpPr/>
          <p:nvPr/>
        </p:nvGrpSpPr>
        <p:grpSpPr>
          <a:xfrm rot="0">
            <a:off x="624654" y="9877676"/>
            <a:ext cx="396701" cy="119608"/>
            <a:chOff x="0" y="0"/>
            <a:chExt cx="758190" cy="228600"/>
          </a:xfrm>
        </p:grpSpPr>
        <p:sp>
          <p:nvSpPr>
            <p:cNvPr name="Freeform 14" id="14"/>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15" id="15"/>
          <p:cNvGrpSpPr/>
          <p:nvPr/>
        </p:nvGrpSpPr>
        <p:grpSpPr>
          <a:xfrm rot="0">
            <a:off x="1196116" y="9583971"/>
            <a:ext cx="164794" cy="616647"/>
            <a:chOff x="0" y="0"/>
            <a:chExt cx="314960" cy="1178560"/>
          </a:xfrm>
        </p:grpSpPr>
        <p:sp>
          <p:nvSpPr>
            <p:cNvPr name="Freeform 16" id="16"/>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17" id="17"/>
          <p:cNvGrpSpPr/>
          <p:nvPr/>
        </p:nvGrpSpPr>
        <p:grpSpPr>
          <a:xfrm rot="0">
            <a:off x="1111062" y="9761410"/>
            <a:ext cx="337338" cy="473097"/>
            <a:chOff x="0" y="0"/>
            <a:chExt cx="833120" cy="1168400"/>
          </a:xfrm>
        </p:grpSpPr>
        <p:sp>
          <p:nvSpPr>
            <p:cNvPr name="Freeform 18" id="18"/>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19" id="19"/>
          <p:cNvGrpSpPr/>
          <p:nvPr/>
        </p:nvGrpSpPr>
        <p:grpSpPr>
          <a:xfrm rot="0">
            <a:off x="1603449" y="9799266"/>
            <a:ext cx="240680" cy="497703"/>
            <a:chOff x="0" y="0"/>
            <a:chExt cx="617220" cy="1276350"/>
          </a:xfrm>
        </p:grpSpPr>
        <p:sp>
          <p:nvSpPr>
            <p:cNvPr name="Freeform 20" id="20"/>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21" id="21"/>
          <p:cNvGrpSpPr/>
          <p:nvPr/>
        </p:nvGrpSpPr>
        <p:grpSpPr>
          <a:xfrm rot="0">
            <a:off x="1632022" y="9894952"/>
            <a:ext cx="153497" cy="146188"/>
            <a:chOff x="0" y="0"/>
            <a:chExt cx="293370" cy="279400"/>
          </a:xfrm>
        </p:grpSpPr>
        <p:sp>
          <p:nvSpPr>
            <p:cNvPr name="Freeform 22" id="22"/>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23" id="23"/>
          <p:cNvGrpSpPr/>
          <p:nvPr/>
        </p:nvGrpSpPr>
        <p:grpSpPr>
          <a:xfrm rot="0">
            <a:off x="1648635" y="9696934"/>
            <a:ext cx="198683" cy="97016"/>
            <a:chOff x="0" y="0"/>
            <a:chExt cx="379730" cy="185420"/>
          </a:xfrm>
        </p:grpSpPr>
        <p:sp>
          <p:nvSpPr>
            <p:cNvPr name="Freeform 24" id="24"/>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25" id="25"/>
          <p:cNvGrpSpPr/>
          <p:nvPr/>
        </p:nvGrpSpPr>
        <p:grpSpPr>
          <a:xfrm rot="0">
            <a:off x="2394858" y="9611879"/>
            <a:ext cx="113628" cy="623292"/>
            <a:chOff x="0" y="0"/>
            <a:chExt cx="217170" cy="1191260"/>
          </a:xfrm>
        </p:grpSpPr>
        <p:sp>
          <p:nvSpPr>
            <p:cNvPr name="Freeform 26" id="26"/>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27" id="27"/>
          <p:cNvGrpSpPr/>
          <p:nvPr/>
        </p:nvGrpSpPr>
        <p:grpSpPr>
          <a:xfrm rot="0">
            <a:off x="1982209" y="9657729"/>
            <a:ext cx="651201" cy="774796"/>
            <a:chOff x="0" y="0"/>
            <a:chExt cx="1244600" cy="1480820"/>
          </a:xfrm>
        </p:grpSpPr>
        <p:sp>
          <p:nvSpPr>
            <p:cNvPr name="Freeform 28" id="28"/>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29" id="29"/>
          <p:cNvGrpSpPr/>
          <p:nvPr/>
        </p:nvGrpSpPr>
        <p:grpSpPr>
          <a:xfrm rot="0">
            <a:off x="2677931" y="9624505"/>
            <a:ext cx="232572" cy="552856"/>
            <a:chOff x="0" y="0"/>
            <a:chExt cx="444500" cy="1056640"/>
          </a:xfrm>
        </p:grpSpPr>
        <p:sp>
          <p:nvSpPr>
            <p:cNvPr name="Freeform 30" id="30"/>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31" id="31"/>
          <p:cNvGrpSpPr/>
          <p:nvPr/>
        </p:nvGrpSpPr>
        <p:grpSpPr>
          <a:xfrm rot="0">
            <a:off x="3224806" y="9759396"/>
            <a:ext cx="308988" cy="340219"/>
            <a:chOff x="0" y="0"/>
            <a:chExt cx="590550" cy="650240"/>
          </a:xfrm>
        </p:grpSpPr>
        <p:sp>
          <p:nvSpPr>
            <p:cNvPr name="Freeform 32" id="32"/>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33" id="33"/>
          <p:cNvGrpSpPr/>
          <p:nvPr/>
        </p:nvGrpSpPr>
        <p:grpSpPr>
          <a:xfrm rot="0">
            <a:off x="3583631" y="9701585"/>
            <a:ext cx="266461" cy="532922"/>
            <a:chOff x="0" y="0"/>
            <a:chExt cx="509270" cy="1018540"/>
          </a:xfrm>
        </p:grpSpPr>
        <p:sp>
          <p:nvSpPr>
            <p:cNvPr name="Freeform 34" id="34"/>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35" id="35"/>
          <p:cNvGrpSpPr/>
          <p:nvPr/>
        </p:nvGrpSpPr>
        <p:grpSpPr>
          <a:xfrm rot="0">
            <a:off x="3566355" y="9945454"/>
            <a:ext cx="272441" cy="85719"/>
            <a:chOff x="0" y="0"/>
            <a:chExt cx="520700" cy="163830"/>
          </a:xfrm>
        </p:grpSpPr>
        <p:sp>
          <p:nvSpPr>
            <p:cNvPr name="Freeform 36" id="36"/>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37" id="37"/>
          <p:cNvGrpSpPr/>
          <p:nvPr/>
        </p:nvGrpSpPr>
        <p:grpSpPr>
          <a:xfrm rot="0">
            <a:off x="3866040" y="9781989"/>
            <a:ext cx="124924" cy="475775"/>
            <a:chOff x="0" y="0"/>
            <a:chExt cx="238760" cy="909320"/>
          </a:xfrm>
        </p:grpSpPr>
        <p:sp>
          <p:nvSpPr>
            <p:cNvPr name="Freeform 38" id="38"/>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39" id="39"/>
          <p:cNvGrpSpPr/>
          <p:nvPr/>
        </p:nvGrpSpPr>
        <p:grpSpPr>
          <a:xfrm rot="0">
            <a:off x="3786965" y="9719527"/>
            <a:ext cx="170774" cy="79739"/>
            <a:chOff x="0" y="0"/>
            <a:chExt cx="326390" cy="152400"/>
          </a:xfrm>
        </p:grpSpPr>
        <p:sp>
          <p:nvSpPr>
            <p:cNvPr name="Freeform 40" id="40"/>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41" id="41"/>
          <p:cNvGrpSpPr/>
          <p:nvPr/>
        </p:nvGrpSpPr>
        <p:grpSpPr>
          <a:xfrm rot="0">
            <a:off x="3990300" y="9714211"/>
            <a:ext cx="153497" cy="543553"/>
            <a:chOff x="0" y="0"/>
            <a:chExt cx="293370" cy="1038860"/>
          </a:xfrm>
        </p:grpSpPr>
        <p:sp>
          <p:nvSpPr>
            <p:cNvPr name="Freeform 42" id="42"/>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43" id="43"/>
          <p:cNvGrpSpPr/>
          <p:nvPr/>
        </p:nvGrpSpPr>
        <p:grpSpPr>
          <a:xfrm rot="0">
            <a:off x="3996944" y="9708895"/>
            <a:ext cx="333574" cy="519632"/>
            <a:chOff x="0" y="0"/>
            <a:chExt cx="637540" cy="993140"/>
          </a:xfrm>
        </p:grpSpPr>
        <p:sp>
          <p:nvSpPr>
            <p:cNvPr name="Freeform 44" id="44"/>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45" id="45"/>
          <p:cNvGrpSpPr/>
          <p:nvPr/>
        </p:nvGrpSpPr>
        <p:grpSpPr>
          <a:xfrm rot="0">
            <a:off x="4462088" y="9696934"/>
            <a:ext cx="382747" cy="412649"/>
            <a:chOff x="0" y="0"/>
            <a:chExt cx="731520" cy="788670"/>
          </a:xfrm>
        </p:grpSpPr>
        <p:sp>
          <p:nvSpPr>
            <p:cNvPr name="Freeform 46" id="46"/>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47" id="47"/>
          <p:cNvGrpSpPr/>
          <p:nvPr/>
        </p:nvGrpSpPr>
        <p:grpSpPr>
          <a:xfrm rot="0">
            <a:off x="4861447" y="9714211"/>
            <a:ext cx="255164" cy="447202"/>
            <a:chOff x="0" y="0"/>
            <a:chExt cx="487680" cy="854710"/>
          </a:xfrm>
        </p:grpSpPr>
        <p:sp>
          <p:nvSpPr>
            <p:cNvPr name="Freeform 48" id="48"/>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49" id="49"/>
          <p:cNvGrpSpPr/>
          <p:nvPr/>
        </p:nvGrpSpPr>
        <p:grpSpPr>
          <a:xfrm rot="0">
            <a:off x="5155816" y="9780660"/>
            <a:ext cx="242539" cy="477104"/>
            <a:chOff x="0" y="0"/>
            <a:chExt cx="463550" cy="911860"/>
          </a:xfrm>
        </p:grpSpPr>
        <p:sp>
          <p:nvSpPr>
            <p:cNvPr name="Freeform 50" id="50"/>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51" id="51"/>
          <p:cNvGrpSpPr/>
          <p:nvPr/>
        </p:nvGrpSpPr>
        <p:grpSpPr>
          <a:xfrm rot="0">
            <a:off x="5121927" y="10002600"/>
            <a:ext cx="221275" cy="79739"/>
            <a:chOff x="0" y="0"/>
            <a:chExt cx="422910" cy="152400"/>
          </a:xfrm>
        </p:grpSpPr>
        <p:sp>
          <p:nvSpPr>
            <p:cNvPr name="Freeform 52" id="52"/>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53" id="53"/>
          <p:cNvGrpSpPr/>
          <p:nvPr/>
        </p:nvGrpSpPr>
        <p:grpSpPr>
          <a:xfrm rot="0">
            <a:off x="5438225" y="9798601"/>
            <a:ext cx="277757" cy="464479"/>
            <a:chOff x="0" y="0"/>
            <a:chExt cx="530860" cy="887730"/>
          </a:xfrm>
        </p:grpSpPr>
        <p:sp>
          <p:nvSpPr>
            <p:cNvPr name="Freeform 54" id="54"/>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55" id="55"/>
          <p:cNvGrpSpPr/>
          <p:nvPr/>
        </p:nvGrpSpPr>
        <p:grpSpPr>
          <a:xfrm rot="0">
            <a:off x="5681428" y="9843786"/>
            <a:ext cx="214630" cy="379424"/>
            <a:chOff x="0" y="0"/>
            <a:chExt cx="410210" cy="725170"/>
          </a:xfrm>
        </p:grpSpPr>
        <p:sp>
          <p:nvSpPr>
            <p:cNvPr name="Freeform 56" id="56"/>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57" id="57"/>
          <p:cNvGrpSpPr/>
          <p:nvPr/>
        </p:nvGrpSpPr>
        <p:grpSpPr>
          <a:xfrm rot="0">
            <a:off x="5676112" y="10036489"/>
            <a:ext cx="187386" cy="79739"/>
            <a:chOff x="0" y="0"/>
            <a:chExt cx="358140" cy="152400"/>
          </a:xfrm>
        </p:grpSpPr>
        <p:sp>
          <p:nvSpPr>
            <p:cNvPr name="Freeform 58" id="58"/>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59" id="59"/>
          <p:cNvGrpSpPr/>
          <p:nvPr/>
        </p:nvGrpSpPr>
        <p:grpSpPr>
          <a:xfrm rot="0">
            <a:off x="5841571" y="9798601"/>
            <a:ext cx="315633" cy="430590"/>
            <a:chOff x="0" y="0"/>
            <a:chExt cx="603250" cy="822960"/>
          </a:xfrm>
        </p:grpSpPr>
        <p:sp>
          <p:nvSpPr>
            <p:cNvPr name="Freeform 60" id="60"/>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61" id="61"/>
          <p:cNvGrpSpPr/>
          <p:nvPr/>
        </p:nvGrpSpPr>
        <p:grpSpPr>
          <a:xfrm rot="0">
            <a:off x="6122650" y="9809897"/>
            <a:ext cx="79739" cy="459163"/>
            <a:chOff x="0" y="0"/>
            <a:chExt cx="152400" cy="877570"/>
          </a:xfrm>
        </p:grpSpPr>
        <p:sp>
          <p:nvSpPr>
            <p:cNvPr name="Freeform 62" id="62"/>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63" id="63"/>
          <p:cNvGrpSpPr/>
          <p:nvPr/>
        </p:nvGrpSpPr>
        <p:grpSpPr>
          <a:xfrm rot="0">
            <a:off x="6049556" y="9980007"/>
            <a:ext cx="232572" cy="90371"/>
            <a:chOff x="0" y="0"/>
            <a:chExt cx="444500" cy="172720"/>
          </a:xfrm>
        </p:grpSpPr>
        <p:sp>
          <p:nvSpPr>
            <p:cNvPr name="Freeform 64" id="64"/>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65" id="65"/>
          <p:cNvGrpSpPr/>
          <p:nvPr/>
        </p:nvGrpSpPr>
        <p:grpSpPr>
          <a:xfrm rot="0">
            <a:off x="6219001" y="9838471"/>
            <a:ext cx="79739" cy="402681"/>
            <a:chOff x="0" y="0"/>
            <a:chExt cx="152400" cy="769620"/>
          </a:xfrm>
        </p:grpSpPr>
        <p:sp>
          <p:nvSpPr>
            <p:cNvPr name="Freeform 66" id="66"/>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67" id="67"/>
          <p:cNvGrpSpPr/>
          <p:nvPr/>
        </p:nvGrpSpPr>
        <p:grpSpPr>
          <a:xfrm rot="0">
            <a:off x="6337945" y="9911565"/>
            <a:ext cx="215959" cy="299021"/>
            <a:chOff x="0" y="0"/>
            <a:chExt cx="412750" cy="571500"/>
          </a:xfrm>
        </p:grpSpPr>
        <p:sp>
          <p:nvSpPr>
            <p:cNvPr name="Freeform 68" id="68"/>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69" id="69"/>
          <p:cNvGrpSpPr/>
          <p:nvPr/>
        </p:nvGrpSpPr>
        <p:grpSpPr>
          <a:xfrm rot="0">
            <a:off x="6331965" y="9838471"/>
            <a:ext cx="198683" cy="164129"/>
            <a:chOff x="0" y="0"/>
            <a:chExt cx="379730" cy="313690"/>
          </a:xfrm>
        </p:grpSpPr>
        <p:sp>
          <p:nvSpPr>
            <p:cNvPr name="Freeform 70" id="70"/>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71" id="71"/>
          <p:cNvGrpSpPr/>
          <p:nvPr/>
        </p:nvGrpSpPr>
        <p:grpSpPr>
          <a:xfrm rot="0">
            <a:off x="6354557" y="9929506"/>
            <a:ext cx="227256" cy="113628"/>
            <a:chOff x="0" y="0"/>
            <a:chExt cx="434340" cy="217170"/>
          </a:xfrm>
        </p:grpSpPr>
        <p:sp>
          <p:nvSpPr>
            <p:cNvPr name="Freeform 72" id="72"/>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9631" y="-1028022"/>
            <a:ext cx="7315200" cy="2943850"/>
          </a:xfrm>
          <a:custGeom>
            <a:avLst/>
            <a:gdLst/>
            <a:ahLst/>
            <a:cxnLst/>
            <a:rect r="r" b="b" t="t" l="l"/>
            <a:pathLst>
              <a:path h="2943850" w="7315200">
                <a:moveTo>
                  <a:pt x="0" y="0"/>
                </a:moveTo>
                <a:lnTo>
                  <a:pt x="7315200" y="0"/>
                </a:lnTo>
                <a:lnTo>
                  <a:pt x="7315200" y="2943850"/>
                </a:lnTo>
                <a:lnTo>
                  <a:pt x="0" y="294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4">
              <a:alphaModFix amt="81000"/>
            </a:blip>
            <a:stretch>
              <a:fillRect l="0" t="0" r="-143856" b="-157427"/>
            </a:stretch>
          </a:blipFill>
        </p:spPr>
      </p:sp>
      <p:sp>
        <p:nvSpPr>
          <p:cNvPr name="Freeform 4" id="4"/>
          <p:cNvSpPr/>
          <p:nvPr/>
        </p:nvSpPr>
        <p:spPr>
          <a:xfrm flipH="false" flipV="false" rot="-10800000">
            <a:off x="14846463" y="6455344"/>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4">
              <a:alphaModFix amt="81000"/>
            </a:blip>
            <a:stretch>
              <a:fillRect l="0" t="0" r="-143856" b="-157427"/>
            </a:stretch>
          </a:blipFill>
        </p:spPr>
      </p:sp>
      <p:sp>
        <p:nvSpPr>
          <p:cNvPr name="TextBox 5" id="5"/>
          <p:cNvSpPr txBox="true"/>
          <p:nvPr/>
        </p:nvSpPr>
        <p:spPr>
          <a:xfrm rot="0">
            <a:off x="1876848" y="3019554"/>
            <a:ext cx="14690384" cy="6728706"/>
          </a:xfrm>
          <a:prstGeom prst="rect">
            <a:avLst/>
          </a:prstGeom>
        </p:spPr>
        <p:txBody>
          <a:bodyPr anchor="t" rtlCol="false" tIns="0" lIns="0" bIns="0" rIns="0">
            <a:spAutoFit/>
          </a:bodyPr>
          <a:lstStyle/>
          <a:p>
            <a:pPr algn="ctr">
              <a:lnSpc>
                <a:spcPts val="6601"/>
              </a:lnSpc>
              <a:spcBef>
                <a:spcPct val="0"/>
              </a:spcBef>
            </a:pPr>
            <a:r>
              <a:rPr lang="en-US" sz="4715">
                <a:solidFill>
                  <a:srgbClr val="2E2C29"/>
                </a:solidFill>
                <a:latin typeface="Boston Angel"/>
                <a:ea typeface="Boston Angel"/>
                <a:cs typeface="Boston Angel"/>
                <a:sym typeface="Boston Angel"/>
              </a:rPr>
              <a:t>L’algorithme d’Euclide est une méthode mathématique utilisée pour calculer le PGC</a:t>
            </a:r>
            <a:r>
              <a:rPr lang="en-US" sz="4715">
                <a:solidFill>
                  <a:srgbClr val="2E2C29"/>
                </a:solidFill>
                <a:latin typeface="Boston Angel"/>
                <a:ea typeface="Boston Angel"/>
                <a:cs typeface="Boston Angel"/>
                <a:sym typeface="Boston Angel"/>
              </a:rPr>
              <a:t>D (Plus Grand Commun Diviseur) de deux nombres entiers.</a:t>
            </a:r>
          </a:p>
          <a:p>
            <a:pPr algn="ctr">
              <a:lnSpc>
                <a:spcPts val="6601"/>
              </a:lnSpc>
              <a:spcBef>
                <a:spcPct val="0"/>
              </a:spcBef>
            </a:pPr>
            <a:r>
              <a:rPr lang="en-US" sz="4715">
                <a:solidFill>
                  <a:srgbClr val="2E2C29"/>
                </a:solidFill>
                <a:latin typeface="Boston Angel"/>
                <a:ea typeface="Boston Angel"/>
                <a:cs typeface="Boston Angel"/>
                <a:sym typeface="Boston Angel"/>
              </a:rPr>
              <a:t>pour deux nombres A et B (avec A&gt;B), on divise  A par B et on note le reste R.</a:t>
            </a:r>
          </a:p>
          <a:p>
            <a:pPr algn="ctr">
              <a:lnSpc>
                <a:spcPts val="6601"/>
              </a:lnSpc>
              <a:spcBef>
                <a:spcPct val="0"/>
              </a:spcBef>
            </a:pPr>
            <a:r>
              <a:rPr lang="en-US" sz="4715">
                <a:solidFill>
                  <a:srgbClr val="2E2C29"/>
                </a:solidFill>
                <a:latin typeface="Boston Angel"/>
                <a:ea typeface="Boston Angel"/>
                <a:cs typeface="Boston Angel"/>
                <a:sym typeface="Boston Angel"/>
              </a:rPr>
              <a:t> On remplace alors A par B et B par R, puis on recommence jusqu’à ce que le reste soit nul.</a:t>
            </a:r>
          </a:p>
          <a:p>
            <a:pPr algn="ctr">
              <a:lnSpc>
                <a:spcPts val="6601"/>
              </a:lnSpc>
              <a:spcBef>
                <a:spcPct val="0"/>
              </a:spcBef>
            </a:pPr>
            <a:r>
              <a:rPr lang="en-US" sz="4715">
                <a:solidFill>
                  <a:srgbClr val="2E2C29"/>
                </a:solidFill>
                <a:latin typeface="Boston Angel"/>
                <a:ea typeface="Boston Angel"/>
                <a:cs typeface="Boston Angel"/>
                <a:sym typeface="Boston Angel"/>
              </a:rPr>
              <a:t> Le dernier reste non nul obtenu est le PGCD des deux nombres.</a:t>
            </a:r>
          </a:p>
        </p:txBody>
      </p:sp>
      <p:sp>
        <p:nvSpPr>
          <p:cNvPr name="Freeform 6" id="6"/>
          <p:cNvSpPr/>
          <p:nvPr/>
        </p:nvSpPr>
        <p:spPr>
          <a:xfrm flipH="false" flipV="false" rot="0">
            <a:off x="126991" y="2674653"/>
            <a:ext cx="2015743" cy="2890736"/>
          </a:xfrm>
          <a:custGeom>
            <a:avLst/>
            <a:gdLst/>
            <a:ahLst/>
            <a:cxnLst/>
            <a:rect r="r" b="b" t="t" l="l"/>
            <a:pathLst>
              <a:path h="2890736" w="2015743">
                <a:moveTo>
                  <a:pt x="0" y="0"/>
                </a:moveTo>
                <a:lnTo>
                  <a:pt x="2015743" y="0"/>
                </a:lnTo>
                <a:lnTo>
                  <a:pt x="2015743" y="2890737"/>
                </a:lnTo>
                <a:lnTo>
                  <a:pt x="0" y="289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6991" y="6016473"/>
            <a:ext cx="1693890" cy="452912"/>
          </a:xfrm>
          <a:custGeom>
            <a:avLst/>
            <a:gdLst/>
            <a:ahLst/>
            <a:cxnLst/>
            <a:rect r="r" b="b" t="t" l="l"/>
            <a:pathLst>
              <a:path h="452912" w="1693890">
                <a:moveTo>
                  <a:pt x="0" y="0"/>
                </a:moveTo>
                <a:lnTo>
                  <a:pt x="1693890" y="0"/>
                </a:lnTo>
                <a:lnTo>
                  <a:pt x="1693890" y="452911"/>
                </a:lnTo>
                <a:lnTo>
                  <a:pt x="0" y="452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81755" y="7591137"/>
            <a:ext cx="1693890" cy="452912"/>
          </a:xfrm>
          <a:custGeom>
            <a:avLst/>
            <a:gdLst/>
            <a:ahLst/>
            <a:cxnLst/>
            <a:rect r="r" b="b" t="t" l="l"/>
            <a:pathLst>
              <a:path h="452912" w="1693890">
                <a:moveTo>
                  <a:pt x="0" y="0"/>
                </a:moveTo>
                <a:lnTo>
                  <a:pt x="1693890" y="0"/>
                </a:lnTo>
                <a:lnTo>
                  <a:pt x="1693890" y="452912"/>
                </a:lnTo>
                <a:lnTo>
                  <a:pt x="0" y="4529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82957" y="9295348"/>
            <a:ext cx="1693890" cy="452912"/>
          </a:xfrm>
          <a:custGeom>
            <a:avLst/>
            <a:gdLst/>
            <a:ahLst/>
            <a:cxnLst/>
            <a:rect r="r" b="b" t="t" l="l"/>
            <a:pathLst>
              <a:path h="452912" w="1693890">
                <a:moveTo>
                  <a:pt x="0" y="0"/>
                </a:moveTo>
                <a:lnTo>
                  <a:pt x="1693891" y="0"/>
                </a:lnTo>
                <a:lnTo>
                  <a:pt x="1693891" y="452912"/>
                </a:lnTo>
                <a:lnTo>
                  <a:pt x="0" y="4529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134231" y="7115536"/>
            <a:ext cx="4019539" cy="246055"/>
          </a:xfrm>
          <a:custGeom>
            <a:avLst/>
            <a:gdLst/>
            <a:ahLst/>
            <a:cxnLst/>
            <a:rect r="r" b="b" t="t" l="l"/>
            <a:pathLst>
              <a:path h="246055" w="4019539">
                <a:moveTo>
                  <a:pt x="0" y="0"/>
                </a:moveTo>
                <a:lnTo>
                  <a:pt x="4019538" y="0"/>
                </a:lnTo>
                <a:lnTo>
                  <a:pt x="4019538" y="246055"/>
                </a:lnTo>
                <a:lnTo>
                  <a:pt x="0" y="2460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255525">
            <a:off x="5235175" y="8471257"/>
            <a:ext cx="3192506" cy="2554005"/>
          </a:xfrm>
          <a:custGeom>
            <a:avLst/>
            <a:gdLst/>
            <a:ahLst/>
            <a:cxnLst/>
            <a:rect r="r" b="b" t="t" l="l"/>
            <a:pathLst>
              <a:path h="2554005" w="3192506">
                <a:moveTo>
                  <a:pt x="0" y="0"/>
                </a:moveTo>
                <a:lnTo>
                  <a:pt x="3192506" y="0"/>
                </a:lnTo>
                <a:lnTo>
                  <a:pt x="3192506" y="2554005"/>
                </a:lnTo>
                <a:lnTo>
                  <a:pt x="0" y="25540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720769" y="966503"/>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Algorithme d’Euclide</a:t>
            </a:r>
          </a:p>
        </p:txBody>
      </p:sp>
      <p:grpSp>
        <p:nvGrpSpPr>
          <p:cNvPr name="Group 13" id="13"/>
          <p:cNvGrpSpPr/>
          <p:nvPr/>
        </p:nvGrpSpPr>
        <p:grpSpPr>
          <a:xfrm rot="0">
            <a:off x="82582" y="9583971"/>
            <a:ext cx="503532" cy="679109"/>
            <a:chOff x="0" y="0"/>
            <a:chExt cx="1212850" cy="1635760"/>
          </a:xfrm>
        </p:grpSpPr>
        <p:sp>
          <p:nvSpPr>
            <p:cNvPr name="Freeform 14" id="14"/>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15" id="15"/>
          <p:cNvGrpSpPr/>
          <p:nvPr/>
        </p:nvGrpSpPr>
        <p:grpSpPr>
          <a:xfrm rot="0">
            <a:off x="670504" y="9661830"/>
            <a:ext cx="275818" cy="607231"/>
            <a:chOff x="0" y="0"/>
            <a:chExt cx="648970" cy="1428750"/>
          </a:xfrm>
        </p:grpSpPr>
        <p:sp>
          <p:nvSpPr>
            <p:cNvPr name="Freeform 16" id="16"/>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17" id="17"/>
          <p:cNvGrpSpPr/>
          <p:nvPr/>
        </p:nvGrpSpPr>
        <p:grpSpPr>
          <a:xfrm rot="0">
            <a:off x="624654" y="9877676"/>
            <a:ext cx="396701" cy="119608"/>
            <a:chOff x="0" y="0"/>
            <a:chExt cx="758190" cy="228600"/>
          </a:xfrm>
        </p:grpSpPr>
        <p:sp>
          <p:nvSpPr>
            <p:cNvPr name="Freeform 18" id="18"/>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19" id="19"/>
          <p:cNvGrpSpPr/>
          <p:nvPr/>
        </p:nvGrpSpPr>
        <p:grpSpPr>
          <a:xfrm rot="0">
            <a:off x="1196116" y="9583971"/>
            <a:ext cx="164794" cy="616647"/>
            <a:chOff x="0" y="0"/>
            <a:chExt cx="314960" cy="1178560"/>
          </a:xfrm>
        </p:grpSpPr>
        <p:sp>
          <p:nvSpPr>
            <p:cNvPr name="Freeform 20" id="20"/>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21" id="21"/>
          <p:cNvGrpSpPr/>
          <p:nvPr/>
        </p:nvGrpSpPr>
        <p:grpSpPr>
          <a:xfrm rot="0">
            <a:off x="1111062" y="9761410"/>
            <a:ext cx="337338" cy="473097"/>
            <a:chOff x="0" y="0"/>
            <a:chExt cx="833120" cy="1168400"/>
          </a:xfrm>
        </p:grpSpPr>
        <p:sp>
          <p:nvSpPr>
            <p:cNvPr name="Freeform 22" id="22"/>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23" id="23"/>
          <p:cNvGrpSpPr/>
          <p:nvPr/>
        </p:nvGrpSpPr>
        <p:grpSpPr>
          <a:xfrm rot="0">
            <a:off x="1603449" y="9799266"/>
            <a:ext cx="240680" cy="497703"/>
            <a:chOff x="0" y="0"/>
            <a:chExt cx="617220" cy="1276350"/>
          </a:xfrm>
        </p:grpSpPr>
        <p:sp>
          <p:nvSpPr>
            <p:cNvPr name="Freeform 24" id="24"/>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25" id="25"/>
          <p:cNvGrpSpPr/>
          <p:nvPr/>
        </p:nvGrpSpPr>
        <p:grpSpPr>
          <a:xfrm rot="0">
            <a:off x="1632022" y="9894952"/>
            <a:ext cx="153497" cy="146188"/>
            <a:chOff x="0" y="0"/>
            <a:chExt cx="293370" cy="279400"/>
          </a:xfrm>
        </p:grpSpPr>
        <p:sp>
          <p:nvSpPr>
            <p:cNvPr name="Freeform 26" id="26"/>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27" id="27"/>
          <p:cNvGrpSpPr/>
          <p:nvPr/>
        </p:nvGrpSpPr>
        <p:grpSpPr>
          <a:xfrm rot="0">
            <a:off x="1648635" y="9696934"/>
            <a:ext cx="198683" cy="97016"/>
            <a:chOff x="0" y="0"/>
            <a:chExt cx="379730" cy="185420"/>
          </a:xfrm>
        </p:grpSpPr>
        <p:sp>
          <p:nvSpPr>
            <p:cNvPr name="Freeform 28" id="28"/>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29" id="29"/>
          <p:cNvGrpSpPr/>
          <p:nvPr/>
        </p:nvGrpSpPr>
        <p:grpSpPr>
          <a:xfrm rot="0">
            <a:off x="2394858" y="9611879"/>
            <a:ext cx="113628" cy="623292"/>
            <a:chOff x="0" y="0"/>
            <a:chExt cx="217170" cy="1191260"/>
          </a:xfrm>
        </p:grpSpPr>
        <p:sp>
          <p:nvSpPr>
            <p:cNvPr name="Freeform 30" id="30"/>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31" id="31"/>
          <p:cNvGrpSpPr/>
          <p:nvPr/>
        </p:nvGrpSpPr>
        <p:grpSpPr>
          <a:xfrm rot="0">
            <a:off x="1982209" y="9657729"/>
            <a:ext cx="651201" cy="774796"/>
            <a:chOff x="0" y="0"/>
            <a:chExt cx="1244600" cy="1480820"/>
          </a:xfrm>
        </p:grpSpPr>
        <p:sp>
          <p:nvSpPr>
            <p:cNvPr name="Freeform 32" id="32"/>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33" id="33"/>
          <p:cNvGrpSpPr/>
          <p:nvPr/>
        </p:nvGrpSpPr>
        <p:grpSpPr>
          <a:xfrm rot="0">
            <a:off x="2677931" y="9624505"/>
            <a:ext cx="232572" cy="552856"/>
            <a:chOff x="0" y="0"/>
            <a:chExt cx="444500" cy="1056640"/>
          </a:xfrm>
        </p:grpSpPr>
        <p:sp>
          <p:nvSpPr>
            <p:cNvPr name="Freeform 34" id="34"/>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35" id="35"/>
          <p:cNvGrpSpPr/>
          <p:nvPr/>
        </p:nvGrpSpPr>
        <p:grpSpPr>
          <a:xfrm rot="0">
            <a:off x="3224806" y="9759396"/>
            <a:ext cx="308988" cy="340219"/>
            <a:chOff x="0" y="0"/>
            <a:chExt cx="590550" cy="650240"/>
          </a:xfrm>
        </p:grpSpPr>
        <p:sp>
          <p:nvSpPr>
            <p:cNvPr name="Freeform 36" id="36"/>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37" id="37"/>
          <p:cNvGrpSpPr/>
          <p:nvPr/>
        </p:nvGrpSpPr>
        <p:grpSpPr>
          <a:xfrm rot="0">
            <a:off x="3583631" y="9701585"/>
            <a:ext cx="266461" cy="532922"/>
            <a:chOff x="0" y="0"/>
            <a:chExt cx="509270" cy="1018540"/>
          </a:xfrm>
        </p:grpSpPr>
        <p:sp>
          <p:nvSpPr>
            <p:cNvPr name="Freeform 38" id="38"/>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39" id="39"/>
          <p:cNvGrpSpPr/>
          <p:nvPr/>
        </p:nvGrpSpPr>
        <p:grpSpPr>
          <a:xfrm rot="0">
            <a:off x="3566355" y="9945454"/>
            <a:ext cx="272441" cy="85719"/>
            <a:chOff x="0" y="0"/>
            <a:chExt cx="520700" cy="163830"/>
          </a:xfrm>
        </p:grpSpPr>
        <p:sp>
          <p:nvSpPr>
            <p:cNvPr name="Freeform 40" id="40"/>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41" id="41"/>
          <p:cNvGrpSpPr/>
          <p:nvPr/>
        </p:nvGrpSpPr>
        <p:grpSpPr>
          <a:xfrm rot="0">
            <a:off x="3866040" y="9781989"/>
            <a:ext cx="124924" cy="475775"/>
            <a:chOff x="0" y="0"/>
            <a:chExt cx="238760" cy="909320"/>
          </a:xfrm>
        </p:grpSpPr>
        <p:sp>
          <p:nvSpPr>
            <p:cNvPr name="Freeform 42" id="42"/>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43" id="43"/>
          <p:cNvGrpSpPr/>
          <p:nvPr/>
        </p:nvGrpSpPr>
        <p:grpSpPr>
          <a:xfrm rot="0">
            <a:off x="3786965" y="9719527"/>
            <a:ext cx="170774" cy="79739"/>
            <a:chOff x="0" y="0"/>
            <a:chExt cx="326390" cy="152400"/>
          </a:xfrm>
        </p:grpSpPr>
        <p:sp>
          <p:nvSpPr>
            <p:cNvPr name="Freeform 44" id="44"/>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45" id="45"/>
          <p:cNvGrpSpPr/>
          <p:nvPr/>
        </p:nvGrpSpPr>
        <p:grpSpPr>
          <a:xfrm rot="0">
            <a:off x="3990300" y="9714211"/>
            <a:ext cx="153497" cy="543553"/>
            <a:chOff x="0" y="0"/>
            <a:chExt cx="293370" cy="1038860"/>
          </a:xfrm>
        </p:grpSpPr>
        <p:sp>
          <p:nvSpPr>
            <p:cNvPr name="Freeform 46" id="46"/>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47" id="47"/>
          <p:cNvGrpSpPr/>
          <p:nvPr/>
        </p:nvGrpSpPr>
        <p:grpSpPr>
          <a:xfrm rot="0">
            <a:off x="3996944" y="9708895"/>
            <a:ext cx="333574" cy="519632"/>
            <a:chOff x="0" y="0"/>
            <a:chExt cx="637540" cy="993140"/>
          </a:xfrm>
        </p:grpSpPr>
        <p:sp>
          <p:nvSpPr>
            <p:cNvPr name="Freeform 48" id="48"/>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49" id="49"/>
          <p:cNvGrpSpPr/>
          <p:nvPr/>
        </p:nvGrpSpPr>
        <p:grpSpPr>
          <a:xfrm rot="0">
            <a:off x="4462088" y="9696934"/>
            <a:ext cx="382747" cy="412649"/>
            <a:chOff x="0" y="0"/>
            <a:chExt cx="731520" cy="788670"/>
          </a:xfrm>
        </p:grpSpPr>
        <p:sp>
          <p:nvSpPr>
            <p:cNvPr name="Freeform 50" id="50"/>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51" id="51"/>
          <p:cNvGrpSpPr/>
          <p:nvPr/>
        </p:nvGrpSpPr>
        <p:grpSpPr>
          <a:xfrm rot="0">
            <a:off x="4861447" y="9714211"/>
            <a:ext cx="255164" cy="447202"/>
            <a:chOff x="0" y="0"/>
            <a:chExt cx="487680" cy="854710"/>
          </a:xfrm>
        </p:grpSpPr>
        <p:sp>
          <p:nvSpPr>
            <p:cNvPr name="Freeform 52" id="52"/>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53" id="53"/>
          <p:cNvGrpSpPr/>
          <p:nvPr/>
        </p:nvGrpSpPr>
        <p:grpSpPr>
          <a:xfrm rot="0">
            <a:off x="5155816" y="9780660"/>
            <a:ext cx="242539" cy="477104"/>
            <a:chOff x="0" y="0"/>
            <a:chExt cx="463550" cy="911860"/>
          </a:xfrm>
        </p:grpSpPr>
        <p:sp>
          <p:nvSpPr>
            <p:cNvPr name="Freeform 54" id="54"/>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55" id="55"/>
          <p:cNvGrpSpPr/>
          <p:nvPr/>
        </p:nvGrpSpPr>
        <p:grpSpPr>
          <a:xfrm rot="0">
            <a:off x="5121927" y="10002600"/>
            <a:ext cx="221275" cy="79739"/>
            <a:chOff x="0" y="0"/>
            <a:chExt cx="422910" cy="152400"/>
          </a:xfrm>
        </p:grpSpPr>
        <p:sp>
          <p:nvSpPr>
            <p:cNvPr name="Freeform 56" id="56"/>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57" id="57"/>
          <p:cNvGrpSpPr/>
          <p:nvPr/>
        </p:nvGrpSpPr>
        <p:grpSpPr>
          <a:xfrm rot="0">
            <a:off x="5438225" y="9798601"/>
            <a:ext cx="277757" cy="464479"/>
            <a:chOff x="0" y="0"/>
            <a:chExt cx="530860" cy="887730"/>
          </a:xfrm>
        </p:grpSpPr>
        <p:sp>
          <p:nvSpPr>
            <p:cNvPr name="Freeform 58" id="58"/>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59" id="59"/>
          <p:cNvGrpSpPr/>
          <p:nvPr/>
        </p:nvGrpSpPr>
        <p:grpSpPr>
          <a:xfrm rot="0">
            <a:off x="5681428" y="9843786"/>
            <a:ext cx="214630" cy="379424"/>
            <a:chOff x="0" y="0"/>
            <a:chExt cx="410210" cy="725170"/>
          </a:xfrm>
        </p:grpSpPr>
        <p:sp>
          <p:nvSpPr>
            <p:cNvPr name="Freeform 60" id="60"/>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61" id="61"/>
          <p:cNvGrpSpPr/>
          <p:nvPr/>
        </p:nvGrpSpPr>
        <p:grpSpPr>
          <a:xfrm rot="0">
            <a:off x="5676112" y="10036489"/>
            <a:ext cx="187386" cy="79739"/>
            <a:chOff x="0" y="0"/>
            <a:chExt cx="358140" cy="152400"/>
          </a:xfrm>
        </p:grpSpPr>
        <p:sp>
          <p:nvSpPr>
            <p:cNvPr name="Freeform 62" id="62"/>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63" id="63"/>
          <p:cNvGrpSpPr/>
          <p:nvPr/>
        </p:nvGrpSpPr>
        <p:grpSpPr>
          <a:xfrm rot="0">
            <a:off x="5841571" y="9798601"/>
            <a:ext cx="315633" cy="430590"/>
            <a:chOff x="0" y="0"/>
            <a:chExt cx="603250" cy="822960"/>
          </a:xfrm>
        </p:grpSpPr>
        <p:sp>
          <p:nvSpPr>
            <p:cNvPr name="Freeform 64" id="64"/>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65" id="65"/>
          <p:cNvGrpSpPr/>
          <p:nvPr/>
        </p:nvGrpSpPr>
        <p:grpSpPr>
          <a:xfrm rot="0">
            <a:off x="6122650" y="9809897"/>
            <a:ext cx="79739" cy="459163"/>
            <a:chOff x="0" y="0"/>
            <a:chExt cx="152400" cy="877570"/>
          </a:xfrm>
        </p:grpSpPr>
        <p:sp>
          <p:nvSpPr>
            <p:cNvPr name="Freeform 66" id="66"/>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67" id="67"/>
          <p:cNvGrpSpPr/>
          <p:nvPr/>
        </p:nvGrpSpPr>
        <p:grpSpPr>
          <a:xfrm rot="0">
            <a:off x="6049556" y="9980007"/>
            <a:ext cx="232572" cy="90371"/>
            <a:chOff x="0" y="0"/>
            <a:chExt cx="444500" cy="172720"/>
          </a:xfrm>
        </p:grpSpPr>
        <p:sp>
          <p:nvSpPr>
            <p:cNvPr name="Freeform 68" id="68"/>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69" id="69"/>
          <p:cNvGrpSpPr/>
          <p:nvPr/>
        </p:nvGrpSpPr>
        <p:grpSpPr>
          <a:xfrm rot="0">
            <a:off x="6219001" y="9838471"/>
            <a:ext cx="79739" cy="402681"/>
            <a:chOff x="0" y="0"/>
            <a:chExt cx="152400" cy="769620"/>
          </a:xfrm>
        </p:grpSpPr>
        <p:sp>
          <p:nvSpPr>
            <p:cNvPr name="Freeform 70" id="70"/>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71" id="71"/>
          <p:cNvGrpSpPr/>
          <p:nvPr/>
        </p:nvGrpSpPr>
        <p:grpSpPr>
          <a:xfrm rot="0">
            <a:off x="6337945" y="9911565"/>
            <a:ext cx="215959" cy="299021"/>
            <a:chOff x="0" y="0"/>
            <a:chExt cx="412750" cy="571500"/>
          </a:xfrm>
        </p:grpSpPr>
        <p:sp>
          <p:nvSpPr>
            <p:cNvPr name="Freeform 72" id="72"/>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73" id="73"/>
          <p:cNvGrpSpPr/>
          <p:nvPr/>
        </p:nvGrpSpPr>
        <p:grpSpPr>
          <a:xfrm rot="0">
            <a:off x="6331965" y="9838471"/>
            <a:ext cx="198683" cy="164129"/>
            <a:chOff x="0" y="0"/>
            <a:chExt cx="379730" cy="313690"/>
          </a:xfrm>
        </p:grpSpPr>
        <p:sp>
          <p:nvSpPr>
            <p:cNvPr name="Freeform 74" id="74"/>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75" id="75"/>
          <p:cNvGrpSpPr/>
          <p:nvPr/>
        </p:nvGrpSpPr>
        <p:grpSpPr>
          <a:xfrm rot="0">
            <a:off x="6354557" y="9929506"/>
            <a:ext cx="227256" cy="113628"/>
            <a:chOff x="0" y="0"/>
            <a:chExt cx="434340" cy="217170"/>
          </a:xfrm>
        </p:grpSpPr>
        <p:sp>
          <p:nvSpPr>
            <p:cNvPr name="Freeform 76" id="76"/>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5059" y="6650403"/>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2">
              <a:alphaModFix amt="81000"/>
            </a:blip>
            <a:stretch>
              <a:fillRect l="0" t="0" r="-143856" b="-157427"/>
            </a:stretch>
          </a:blipFill>
        </p:spPr>
      </p:sp>
      <p:sp>
        <p:nvSpPr>
          <p:cNvPr name="Freeform 3" id="3"/>
          <p:cNvSpPr/>
          <p:nvPr/>
        </p:nvSpPr>
        <p:spPr>
          <a:xfrm flipH="false" flipV="false" rot="5400000">
            <a:off x="14651403" y="-195059"/>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2">
              <a:alphaModFix amt="81000"/>
            </a:blip>
            <a:stretch>
              <a:fillRect l="0" t="0" r="-143856" b="-157427"/>
            </a:stretch>
          </a:blipFill>
        </p:spPr>
      </p:sp>
      <p:sp>
        <p:nvSpPr>
          <p:cNvPr name="Freeform 4" id="4"/>
          <p:cNvSpPr/>
          <p:nvPr/>
        </p:nvSpPr>
        <p:spPr>
          <a:xfrm flipH="false" flipV="false" rot="0">
            <a:off x="1720769" y="3441537"/>
            <a:ext cx="6353173" cy="750830"/>
          </a:xfrm>
          <a:custGeom>
            <a:avLst/>
            <a:gdLst/>
            <a:ahLst/>
            <a:cxnLst/>
            <a:rect r="r" b="b" t="t" l="l"/>
            <a:pathLst>
              <a:path h="750830" w="6353173">
                <a:moveTo>
                  <a:pt x="0" y="0"/>
                </a:moveTo>
                <a:lnTo>
                  <a:pt x="6353173" y="0"/>
                </a:lnTo>
                <a:lnTo>
                  <a:pt x="6353173" y="750830"/>
                </a:lnTo>
                <a:lnTo>
                  <a:pt x="0" y="750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80622" y="9471560"/>
            <a:ext cx="3633466" cy="222422"/>
          </a:xfrm>
          <a:custGeom>
            <a:avLst/>
            <a:gdLst/>
            <a:ahLst/>
            <a:cxnLst/>
            <a:rect r="r" b="b" t="t" l="l"/>
            <a:pathLst>
              <a:path h="222422" w="3633466">
                <a:moveTo>
                  <a:pt x="0" y="0"/>
                </a:moveTo>
                <a:lnTo>
                  <a:pt x="3633466" y="0"/>
                </a:lnTo>
                <a:lnTo>
                  <a:pt x="3633466" y="222422"/>
                </a:lnTo>
                <a:lnTo>
                  <a:pt x="0" y="222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20769" y="966503"/>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exemples :</a:t>
            </a:r>
          </a:p>
        </p:txBody>
      </p:sp>
      <p:sp>
        <p:nvSpPr>
          <p:cNvPr name="Freeform 7" id="7"/>
          <p:cNvSpPr/>
          <p:nvPr/>
        </p:nvSpPr>
        <p:spPr>
          <a:xfrm flipH="false" flipV="false" rot="0">
            <a:off x="9099906" y="3441537"/>
            <a:ext cx="6353173" cy="750830"/>
          </a:xfrm>
          <a:custGeom>
            <a:avLst/>
            <a:gdLst/>
            <a:ahLst/>
            <a:cxnLst/>
            <a:rect r="r" b="b" t="t" l="l"/>
            <a:pathLst>
              <a:path h="750830" w="6353173">
                <a:moveTo>
                  <a:pt x="0" y="0"/>
                </a:moveTo>
                <a:lnTo>
                  <a:pt x="6353173" y="0"/>
                </a:lnTo>
                <a:lnTo>
                  <a:pt x="6353173" y="750830"/>
                </a:lnTo>
                <a:lnTo>
                  <a:pt x="0" y="750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459759" y="9471560"/>
            <a:ext cx="3633466" cy="222422"/>
          </a:xfrm>
          <a:custGeom>
            <a:avLst/>
            <a:gdLst/>
            <a:ahLst/>
            <a:cxnLst/>
            <a:rect r="r" b="b" t="t" l="l"/>
            <a:pathLst>
              <a:path h="222422" w="3633466">
                <a:moveTo>
                  <a:pt x="0" y="0"/>
                </a:moveTo>
                <a:lnTo>
                  <a:pt x="3633466" y="0"/>
                </a:lnTo>
                <a:lnTo>
                  <a:pt x="3633466" y="222422"/>
                </a:lnTo>
                <a:lnTo>
                  <a:pt x="0" y="222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863937">
            <a:off x="-2261476" y="1550117"/>
            <a:ext cx="5866140" cy="341303"/>
          </a:xfrm>
          <a:custGeom>
            <a:avLst/>
            <a:gdLst/>
            <a:ahLst/>
            <a:cxnLst/>
            <a:rect r="r" b="b" t="t" l="l"/>
            <a:pathLst>
              <a:path h="341303" w="5866140">
                <a:moveTo>
                  <a:pt x="0" y="0"/>
                </a:moveTo>
                <a:lnTo>
                  <a:pt x="5866140" y="0"/>
                </a:lnTo>
                <a:lnTo>
                  <a:pt x="5866140" y="341303"/>
                </a:lnTo>
                <a:lnTo>
                  <a:pt x="0" y="341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2863937">
            <a:off x="-1799101" y="1897577"/>
            <a:ext cx="5866140" cy="341303"/>
          </a:xfrm>
          <a:custGeom>
            <a:avLst/>
            <a:gdLst/>
            <a:ahLst/>
            <a:cxnLst/>
            <a:rect r="r" b="b" t="t" l="l"/>
            <a:pathLst>
              <a:path h="341303" w="5866140">
                <a:moveTo>
                  <a:pt x="0" y="0"/>
                </a:moveTo>
                <a:lnTo>
                  <a:pt x="5866140" y="0"/>
                </a:lnTo>
                <a:lnTo>
                  <a:pt x="5866140" y="341302"/>
                </a:lnTo>
                <a:lnTo>
                  <a:pt x="0" y="341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863937">
            <a:off x="-2675420" y="858049"/>
            <a:ext cx="5866140" cy="341303"/>
          </a:xfrm>
          <a:custGeom>
            <a:avLst/>
            <a:gdLst/>
            <a:ahLst/>
            <a:cxnLst/>
            <a:rect r="r" b="b" t="t" l="l"/>
            <a:pathLst>
              <a:path h="341303" w="5866140">
                <a:moveTo>
                  <a:pt x="0" y="0"/>
                </a:moveTo>
                <a:lnTo>
                  <a:pt x="5866140" y="0"/>
                </a:lnTo>
                <a:lnTo>
                  <a:pt x="5866140" y="341302"/>
                </a:lnTo>
                <a:lnTo>
                  <a:pt x="0" y="3413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982860">
            <a:off x="16541230" y="7219658"/>
            <a:ext cx="2802956" cy="4822289"/>
          </a:xfrm>
          <a:custGeom>
            <a:avLst/>
            <a:gdLst/>
            <a:ahLst/>
            <a:cxnLst/>
            <a:rect r="r" b="b" t="t" l="l"/>
            <a:pathLst>
              <a:path h="4822289" w="2802956">
                <a:moveTo>
                  <a:pt x="0" y="0"/>
                </a:moveTo>
                <a:lnTo>
                  <a:pt x="2802955" y="0"/>
                </a:lnTo>
                <a:lnTo>
                  <a:pt x="2802955" y="4822290"/>
                </a:lnTo>
                <a:lnTo>
                  <a:pt x="0" y="48222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770648" y="3543816"/>
            <a:ext cx="4253415" cy="5927744"/>
          </a:xfrm>
          <a:prstGeom prst="rect">
            <a:avLst/>
          </a:prstGeom>
        </p:spPr>
        <p:txBody>
          <a:bodyPr anchor="t" rtlCol="false" tIns="0" lIns="0" bIns="0" rIns="0">
            <a:spAutoFit/>
          </a:bodyPr>
          <a:lstStyle/>
          <a:p>
            <a:pPr algn="ctr">
              <a:lnSpc>
                <a:spcPts val="7752"/>
              </a:lnSpc>
              <a:spcBef>
                <a:spcPct val="0"/>
              </a:spcBef>
            </a:pPr>
            <a:r>
              <a:rPr lang="en-US" sz="5537">
                <a:solidFill>
                  <a:srgbClr val="2E2C29"/>
                </a:solidFill>
                <a:latin typeface="Boston Angel"/>
                <a:ea typeface="Boston Angel"/>
                <a:cs typeface="Boston Angel"/>
                <a:sym typeface="Boston Angel"/>
              </a:rPr>
              <a:t>PGCD(48, 18)</a:t>
            </a:r>
          </a:p>
          <a:p>
            <a:pPr algn="ctr">
              <a:lnSpc>
                <a:spcPts val="7752"/>
              </a:lnSpc>
              <a:spcBef>
                <a:spcPct val="0"/>
              </a:spcBef>
            </a:pPr>
            <a:r>
              <a:rPr lang="en-US" sz="5537">
                <a:solidFill>
                  <a:srgbClr val="2E2C29"/>
                </a:solidFill>
                <a:latin typeface="Boston Angel"/>
                <a:ea typeface="Boston Angel"/>
                <a:cs typeface="Boston Angel"/>
                <a:sym typeface="Boston Angel"/>
              </a:rPr>
              <a:t>48÷18 = 2 reste 12</a:t>
            </a:r>
          </a:p>
          <a:p>
            <a:pPr algn="ctr">
              <a:lnSpc>
                <a:spcPts val="7752"/>
              </a:lnSpc>
              <a:spcBef>
                <a:spcPct val="0"/>
              </a:spcBef>
            </a:pPr>
            <a:r>
              <a:rPr lang="en-US" sz="5537">
                <a:solidFill>
                  <a:srgbClr val="2E2C29"/>
                </a:solidFill>
                <a:latin typeface="Boston Angel"/>
                <a:ea typeface="Boston Angel"/>
                <a:cs typeface="Boston Angel"/>
                <a:sym typeface="Boston Angel"/>
              </a:rPr>
              <a:t>18÷12 = 1 reste 6</a:t>
            </a:r>
          </a:p>
          <a:p>
            <a:pPr algn="ctr">
              <a:lnSpc>
                <a:spcPts val="7752"/>
              </a:lnSpc>
              <a:spcBef>
                <a:spcPct val="0"/>
              </a:spcBef>
            </a:pPr>
            <a:r>
              <a:rPr lang="en-US" sz="5537">
                <a:solidFill>
                  <a:srgbClr val="2E2C29"/>
                </a:solidFill>
                <a:latin typeface="Boston Angel"/>
                <a:ea typeface="Boston Angel"/>
                <a:cs typeface="Boston Angel"/>
                <a:sym typeface="Boston Angel"/>
              </a:rPr>
              <a:t>12÷6 = 2 reste 0</a:t>
            </a:r>
          </a:p>
          <a:p>
            <a:pPr algn="ctr">
              <a:lnSpc>
                <a:spcPts val="7752"/>
              </a:lnSpc>
              <a:spcBef>
                <a:spcPct val="0"/>
              </a:spcBef>
            </a:pPr>
          </a:p>
          <a:p>
            <a:pPr algn="ctr">
              <a:lnSpc>
                <a:spcPts val="7752"/>
              </a:lnSpc>
              <a:spcBef>
                <a:spcPct val="0"/>
              </a:spcBef>
            </a:pPr>
            <a:r>
              <a:rPr lang="en-US" sz="5537">
                <a:solidFill>
                  <a:srgbClr val="2E2C29"/>
                </a:solidFill>
                <a:latin typeface="Boston Angel"/>
                <a:ea typeface="Boston Angel"/>
                <a:cs typeface="Boston Angel"/>
                <a:sym typeface="Boston Angel"/>
              </a:rPr>
              <a:t>PGCD(48, 18) = 6</a:t>
            </a:r>
          </a:p>
        </p:txBody>
      </p:sp>
      <p:sp>
        <p:nvSpPr>
          <p:cNvPr name="TextBox 14" id="14"/>
          <p:cNvSpPr txBox="true"/>
          <p:nvPr/>
        </p:nvSpPr>
        <p:spPr>
          <a:xfrm rot="0">
            <a:off x="9988086" y="3655027"/>
            <a:ext cx="4576813" cy="5927744"/>
          </a:xfrm>
          <a:prstGeom prst="rect">
            <a:avLst/>
          </a:prstGeom>
        </p:spPr>
        <p:txBody>
          <a:bodyPr anchor="t" rtlCol="false" tIns="0" lIns="0" bIns="0" rIns="0">
            <a:spAutoFit/>
          </a:bodyPr>
          <a:lstStyle/>
          <a:p>
            <a:pPr algn="ctr">
              <a:lnSpc>
                <a:spcPts val="7752"/>
              </a:lnSpc>
              <a:spcBef>
                <a:spcPct val="0"/>
              </a:spcBef>
            </a:pPr>
            <a:r>
              <a:rPr lang="en-US" sz="5537">
                <a:solidFill>
                  <a:srgbClr val="2E2C29"/>
                </a:solidFill>
                <a:latin typeface="Boston Angel"/>
                <a:ea typeface="Boston Angel"/>
                <a:cs typeface="Boston Angel"/>
                <a:sym typeface="Boston Angel"/>
              </a:rPr>
              <a:t>PGCD(105, 60)</a:t>
            </a:r>
          </a:p>
          <a:p>
            <a:pPr algn="ctr">
              <a:lnSpc>
                <a:spcPts val="7752"/>
              </a:lnSpc>
              <a:spcBef>
                <a:spcPct val="0"/>
              </a:spcBef>
            </a:pPr>
            <a:r>
              <a:rPr lang="en-US" sz="5537">
                <a:solidFill>
                  <a:srgbClr val="2E2C29"/>
                </a:solidFill>
                <a:latin typeface="Boston Angel"/>
                <a:ea typeface="Boston Angel"/>
                <a:cs typeface="Boston Angel"/>
                <a:sym typeface="Boston Angel"/>
              </a:rPr>
              <a:t>105÷60 = 1 reste 45</a:t>
            </a:r>
          </a:p>
          <a:p>
            <a:pPr algn="ctr">
              <a:lnSpc>
                <a:spcPts val="7752"/>
              </a:lnSpc>
              <a:spcBef>
                <a:spcPct val="0"/>
              </a:spcBef>
            </a:pPr>
            <a:r>
              <a:rPr lang="en-US" sz="5537">
                <a:solidFill>
                  <a:srgbClr val="2E2C29"/>
                </a:solidFill>
                <a:latin typeface="Boston Angel"/>
                <a:ea typeface="Boston Angel"/>
                <a:cs typeface="Boston Angel"/>
                <a:sym typeface="Boston Angel"/>
              </a:rPr>
              <a:t>60÷45 = 1 reste 15</a:t>
            </a:r>
          </a:p>
          <a:p>
            <a:pPr algn="ctr">
              <a:lnSpc>
                <a:spcPts val="7752"/>
              </a:lnSpc>
              <a:spcBef>
                <a:spcPct val="0"/>
              </a:spcBef>
            </a:pPr>
            <a:r>
              <a:rPr lang="en-US" sz="5537">
                <a:solidFill>
                  <a:srgbClr val="2E2C29"/>
                </a:solidFill>
                <a:latin typeface="Boston Angel"/>
                <a:ea typeface="Boston Angel"/>
                <a:cs typeface="Boston Angel"/>
                <a:sym typeface="Boston Angel"/>
              </a:rPr>
              <a:t>45÷15 = 3 reste 0</a:t>
            </a:r>
          </a:p>
          <a:p>
            <a:pPr algn="ctr">
              <a:lnSpc>
                <a:spcPts val="7752"/>
              </a:lnSpc>
              <a:spcBef>
                <a:spcPct val="0"/>
              </a:spcBef>
            </a:pPr>
          </a:p>
          <a:p>
            <a:pPr algn="ctr">
              <a:lnSpc>
                <a:spcPts val="7752"/>
              </a:lnSpc>
              <a:spcBef>
                <a:spcPct val="0"/>
              </a:spcBef>
            </a:pPr>
            <a:r>
              <a:rPr lang="en-US" sz="5537">
                <a:solidFill>
                  <a:srgbClr val="2E2C29"/>
                </a:solidFill>
                <a:latin typeface="Boston Angel"/>
                <a:ea typeface="Boston Angel"/>
                <a:cs typeface="Boston Angel"/>
                <a:sym typeface="Boston Angel"/>
              </a:rPr>
              <a:t>PGCD(105, 60) = 6</a:t>
            </a:r>
          </a:p>
        </p:txBody>
      </p:sp>
      <p:grpSp>
        <p:nvGrpSpPr>
          <p:cNvPr name="Group 15" id="15"/>
          <p:cNvGrpSpPr/>
          <p:nvPr/>
        </p:nvGrpSpPr>
        <p:grpSpPr>
          <a:xfrm rot="0">
            <a:off x="82582" y="9583971"/>
            <a:ext cx="503532" cy="679109"/>
            <a:chOff x="0" y="0"/>
            <a:chExt cx="1212850" cy="1635760"/>
          </a:xfrm>
        </p:grpSpPr>
        <p:sp>
          <p:nvSpPr>
            <p:cNvPr name="Freeform 16" id="16"/>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17" id="17"/>
          <p:cNvGrpSpPr/>
          <p:nvPr/>
        </p:nvGrpSpPr>
        <p:grpSpPr>
          <a:xfrm rot="0">
            <a:off x="670504" y="9661830"/>
            <a:ext cx="275818" cy="607231"/>
            <a:chOff x="0" y="0"/>
            <a:chExt cx="648970" cy="1428750"/>
          </a:xfrm>
        </p:grpSpPr>
        <p:sp>
          <p:nvSpPr>
            <p:cNvPr name="Freeform 18" id="18"/>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19" id="19"/>
          <p:cNvGrpSpPr/>
          <p:nvPr/>
        </p:nvGrpSpPr>
        <p:grpSpPr>
          <a:xfrm rot="0">
            <a:off x="624654" y="9877676"/>
            <a:ext cx="396701" cy="119608"/>
            <a:chOff x="0" y="0"/>
            <a:chExt cx="758190" cy="228600"/>
          </a:xfrm>
        </p:grpSpPr>
        <p:sp>
          <p:nvSpPr>
            <p:cNvPr name="Freeform 20" id="20"/>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21" id="21"/>
          <p:cNvGrpSpPr/>
          <p:nvPr/>
        </p:nvGrpSpPr>
        <p:grpSpPr>
          <a:xfrm rot="0">
            <a:off x="1196116" y="9583971"/>
            <a:ext cx="164794" cy="616647"/>
            <a:chOff x="0" y="0"/>
            <a:chExt cx="314960" cy="1178560"/>
          </a:xfrm>
        </p:grpSpPr>
        <p:sp>
          <p:nvSpPr>
            <p:cNvPr name="Freeform 22" id="22"/>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23" id="23"/>
          <p:cNvGrpSpPr/>
          <p:nvPr/>
        </p:nvGrpSpPr>
        <p:grpSpPr>
          <a:xfrm rot="0">
            <a:off x="1111062" y="9761410"/>
            <a:ext cx="337338" cy="473097"/>
            <a:chOff x="0" y="0"/>
            <a:chExt cx="833120" cy="1168400"/>
          </a:xfrm>
        </p:grpSpPr>
        <p:sp>
          <p:nvSpPr>
            <p:cNvPr name="Freeform 24" id="24"/>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25" id="25"/>
          <p:cNvGrpSpPr/>
          <p:nvPr/>
        </p:nvGrpSpPr>
        <p:grpSpPr>
          <a:xfrm rot="0">
            <a:off x="1603449" y="9799266"/>
            <a:ext cx="240680" cy="497703"/>
            <a:chOff x="0" y="0"/>
            <a:chExt cx="617220" cy="1276350"/>
          </a:xfrm>
        </p:grpSpPr>
        <p:sp>
          <p:nvSpPr>
            <p:cNvPr name="Freeform 26" id="26"/>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27" id="27"/>
          <p:cNvGrpSpPr/>
          <p:nvPr/>
        </p:nvGrpSpPr>
        <p:grpSpPr>
          <a:xfrm rot="0">
            <a:off x="1632022" y="9894952"/>
            <a:ext cx="153497" cy="146188"/>
            <a:chOff x="0" y="0"/>
            <a:chExt cx="293370" cy="279400"/>
          </a:xfrm>
        </p:grpSpPr>
        <p:sp>
          <p:nvSpPr>
            <p:cNvPr name="Freeform 28" id="28"/>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29" id="29"/>
          <p:cNvGrpSpPr/>
          <p:nvPr/>
        </p:nvGrpSpPr>
        <p:grpSpPr>
          <a:xfrm rot="0">
            <a:off x="1648635" y="9696934"/>
            <a:ext cx="198683" cy="97016"/>
            <a:chOff x="0" y="0"/>
            <a:chExt cx="379730" cy="185420"/>
          </a:xfrm>
        </p:grpSpPr>
        <p:sp>
          <p:nvSpPr>
            <p:cNvPr name="Freeform 30" id="30"/>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31" id="31"/>
          <p:cNvGrpSpPr/>
          <p:nvPr/>
        </p:nvGrpSpPr>
        <p:grpSpPr>
          <a:xfrm rot="0">
            <a:off x="2394858" y="9611879"/>
            <a:ext cx="113628" cy="623292"/>
            <a:chOff x="0" y="0"/>
            <a:chExt cx="217170" cy="1191260"/>
          </a:xfrm>
        </p:grpSpPr>
        <p:sp>
          <p:nvSpPr>
            <p:cNvPr name="Freeform 32" id="32"/>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33" id="33"/>
          <p:cNvGrpSpPr/>
          <p:nvPr/>
        </p:nvGrpSpPr>
        <p:grpSpPr>
          <a:xfrm rot="0">
            <a:off x="1982209" y="9657729"/>
            <a:ext cx="651201" cy="774796"/>
            <a:chOff x="0" y="0"/>
            <a:chExt cx="1244600" cy="1480820"/>
          </a:xfrm>
        </p:grpSpPr>
        <p:sp>
          <p:nvSpPr>
            <p:cNvPr name="Freeform 34" id="34"/>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35" id="35"/>
          <p:cNvGrpSpPr/>
          <p:nvPr/>
        </p:nvGrpSpPr>
        <p:grpSpPr>
          <a:xfrm rot="0">
            <a:off x="2677931" y="9624505"/>
            <a:ext cx="232572" cy="552856"/>
            <a:chOff x="0" y="0"/>
            <a:chExt cx="444500" cy="1056640"/>
          </a:xfrm>
        </p:grpSpPr>
        <p:sp>
          <p:nvSpPr>
            <p:cNvPr name="Freeform 36" id="36"/>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37" id="37"/>
          <p:cNvGrpSpPr/>
          <p:nvPr/>
        </p:nvGrpSpPr>
        <p:grpSpPr>
          <a:xfrm rot="0">
            <a:off x="3224806" y="9759396"/>
            <a:ext cx="308988" cy="340219"/>
            <a:chOff x="0" y="0"/>
            <a:chExt cx="590550" cy="650240"/>
          </a:xfrm>
        </p:grpSpPr>
        <p:sp>
          <p:nvSpPr>
            <p:cNvPr name="Freeform 38" id="38"/>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39" id="39"/>
          <p:cNvGrpSpPr/>
          <p:nvPr/>
        </p:nvGrpSpPr>
        <p:grpSpPr>
          <a:xfrm rot="0">
            <a:off x="3583631" y="9701585"/>
            <a:ext cx="266461" cy="532922"/>
            <a:chOff x="0" y="0"/>
            <a:chExt cx="509270" cy="1018540"/>
          </a:xfrm>
        </p:grpSpPr>
        <p:sp>
          <p:nvSpPr>
            <p:cNvPr name="Freeform 40" id="40"/>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41" id="41"/>
          <p:cNvGrpSpPr/>
          <p:nvPr/>
        </p:nvGrpSpPr>
        <p:grpSpPr>
          <a:xfrm rot="0">
            <a:off x="3566355" y="9945454"/>
            <a:ext cx="272441" cy="85719"/>
            <a:chOff x="0" y="0"/>
            <a:chExt cx="520700" cy="163830"/>
          </a:xfrm>
        </p:grpSpPr>
        <p:sp>
          <p:nvSpPr>
            <p:cNvPr name="Freeform 42" id="42"/>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43" id="43"/>
          <p:cNvGrpSpPr/>
          <p:nvPr/>
        </p:nvGrpSpPr>
        <p:grpSpPr>
          <a:xfrm rot="0">
            <a:off x="3866040" y="9781989"/>
            <a:ext cx="124924" cy="475775"/>
            <a:chOff x="0" y="0"/>
            <a:chExt cx="238760" cy="909320"/>
          </a:xfrm>
        </p:grpSpPr>
        <p:sp>
          <p:nvSpPr>
            <p:cNvPr name="Freeform 44" id="44"/>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45" id="45"/>
          <p:cNvGrpSpPr/>
          <p:nvPr/>
        </p:nvGrpSpPr>
        <p:grpSpPr>
          <a:xfrm rot="0">
            <a:off x="3786965" y="9719527"/>
            <a:ext cx="170774" cy="79739"/>
            <a:chOff x="0" y="0"/>
            <a:chExt cx="326390" cy="152400"/>
          </a:xfrm>
        </p:grpSpPr>
        <p:sp>
          <p:nvSpPr>
            <p:cNvPr name="Freeform 46" id="46"/>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47" id="47"/>
          <p:cNvGrpSpPr/>
          <p:nvPr/>
        </p:nvGrpSpPr>
        <p:grpSpPr>
          <a:xfrm rot="0">
            <a:off x="3990300" y="9714211"/>
            <a:ext cx="153497" cy="543553"/>
            <a:chOff x="0" y="0"/>
            <a:chExt cx="293370" cy="1038860"/>
          </a:xfrm>
        </p:grpSpPr>
        <p:sp>
          <p:nvSpPr>
            <p:cNvPr name="Freeform 48" id="48"/>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49" id="49"/>
          <p:cNvGrpSpPr/>
          <p:nvPr/>
        </p:nvGrpSpPr>
        <p:grpSpPr>
          <a:xfrm rot="0">
            <a:off x="3996944" y="9708895"/>
            <a:ext cx="333574" cy="519632"/>
            <a:chOff x="0" y="0"/>
            <a:chExt cx="637540" cy="993140"/>
          </a:xfrm>
        </p:grpSpPr>
        <p:sp>
          <p:nvSpPr>
            <p:cNvPr name="Freeform 50" id="50"/>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51" id="51"/>
          <p:cNvGrpSpPr/>
          <p:nvPr/>
        </p:nvGrpSpPr>
        <p:grpSpPr>
          <a:xfrm rot="0">
            <a:off x="4462088" y="9696934"/>
            <a:ext cx="382747" cy="412649"/>
            <a:chOff x="0" y="0"/>
            <a:chExt cx="731520" cy="788670"/>
          </a:xfrm>
        </p:grpSpPr>
        <p:sp>
          <p:nvSpPr>
            <p:cNvPr name="Freeform 52" id="52"/>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53" id="53"/>
          <p:cNvGrpSpPr/>
          <p:nvPr/>
        </p:nvGrpSpPr>
        <p:grpSpPr>
          <a:xfrm rot="0">
            <a:off x="4861447" y="9714211"/>
            <a:ext cx="255164" cy="447202"/>
            <a:chOff x="0" y="0"/>
            <a:chExt cx="487680" cy="854710"/>
          </a:xfrm>
        </p:grpSpPr>
        <p:sp>
          <p:nvSpPr>
            <p:cNvPr name="Freeform 54" id="54"/>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55" id="55"/>
          <p:cNvGrpSpPr/>
          <p:nvPr/>
        </p:nvGrpSpPr>
        <p:grpSpPr>
          <a:xfrm rot="0">
            <a:off x="5155816" y="9780660"/>
            <a:ext cx="242539" cy="477104"/>
            <a:chOff x="0" y="0"/>
            <a:chExt cx="463550" cy="911860"/>
          </a:xfrm>
        </p:grpSpPr>
        <p:sp>
          <p:nvSpPr>
            <p:cNvPr name="Freeform 56" id="56"/>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57" id="57"/>
          <p:cNvGrpSpPr/>
          <p:nvPr/>
        </p:nvGrpSpPr>
        <p:grpSpPr>
          <a:xfrm rot="0">
            <a:off x="5121927" y="10002600"/>
            <a:ext cx="221275" cy="79739"/>
            <a:chOff x="0" y="0"/>
            <a:chExt cx="422910" cy="152400"/>
          </a:xfrm>
        </p:grpSpPr>
        <p:sp>
          <p:nvSpPr>
            <p:cNvPr name="Freeform 58" id="58"/>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59" id="59"/>
          <p:cNvGrpSpPr/>
          <p:nvPr/>
        </p:nvGrpSpPr>
        <p:grpSpPr>
          <a:xfrm rot="0">
            <a:off x="5438225" y="9798601"/>
            <a:ext cx="277757" cy="464479"/>
            <a:chOff x="0" y="0"/>
            <a:chExt cx="530860" cy="887730"/>
          </a:xfrm>
        </p:grpSpPr>
        <p:sp>
          <p:nvSpPr>
            <p:cNvPr name="Freeform 60" id="60"/>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61" id="61"/>
          <p:cNvGrpSpPr/>
          <p:nvPr/>
        </p:nvGrpSpPr>
        <p:grpSpPr>
          <a:xfrm rot="0">
            <a:off x="5681428" y="9843786"/>
            <a:ext cx="214630" cy="379424"/>
            <a:chOff x="0" y="0"/>
            <a:chExt cx="410210" cy="725170"/>
          </a:xfrm>
        </p:grpSpPr>
        <p:sp>
          <p:nvSpPr>
            <p:cNvPr name="Freeform 62" id="62"/>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63" id="63"/>
          <p:cNvGrpSpPr/>
          <p:nvPr/>
        </p:nvGrpSpPr>
        <p:grpSpPr>
          <a:xfrm rot="0">
            <a:off x="5676112" y="10036489"/>
            <a:ext cx="187386" cy="79739"/>
            <a:chOff x="0" y="0"/>
            <a:chExt cx="358140" cy="152400"/>
          </a:xfrm>
        </p:grpSpPr>
        <p:sp>
          <p:nvSpPr>
            <p:cNvPr name="Freeform 64" id="64"/>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65" id="65"/>
          <p:cNvGrpSpPr/>
          <p:nvPr/>
        </p:nvGrpSpPr>
        <p:grpSpPr>
          <a:xfrm rot="0">
            <a:off x="5841571" y="9798601"/>
            <a:ext cx="315633" cy="430590"/>
            <a:chOff x="0" y="0"/>
            <a:chExt cx="603250" cy="822960"/>
          </a:xfrm>
        </p:grpSpPr>
        <p:sp>
          <p:nvSpPr>
            <p:cNvPr name="Freeform 66" id="66"/>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67" id="67"/>
          <p:cNvGrpSpPr/>
          <p:nvPr/>
        </p:nvGrpSpPr>
        <p:grpSpPr>
          <a:xfrm rot="0">
            <a:off x="6122650" y="9809897"/>
            <a:ext cx="79739" cy="459163"/>
            <a:chOff x="0" y="0"/>
            <a:chExt cx="152400" cy="877570"/>
          </a:xfrm>
        </p:grpSpPr>
        <p:sp>
          <p:nvSpPr>
            <p:cNvPr name="Freeform 68" id="68"/>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69" id="69"/>
          <p:cNvGrpSpPr/>
          <p:nvPr/>
        </p:nvGrpSpPr>
        <p:grpSpPr>
          <a:xfrm rot="0">
            <a:off x="6049556" y="9980007"/>
            <a:ext cx="232572" cy="90371"/>
            <a:chOff x="0" y="0"/>
            <a:chExt cx="444500" cy="172720"/>
          </a:xfrm>
        </p:grpSpPr>
        <p:sp>
          <p:nvSpPr>
            <p:cNvPr name="Freeform 70" id="70"/>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71" id="71"/>
          <p:cNvGrpSpPr/>
          <p:nvPr/>
        </p:nvGrpSpPr>
        <p:grpSpPr>
          <a:xfrm rot="0">
            <a:off x="6219001" y="9838471"/>
            <a:ext cx="79739" cy="402681"/>
            <a:chOff x="0" y="0"/>
            <a:chExt cx="152400" cy="769620"/>
          </a:xfrm>
        </p:grpSpPr>
        <p:sp>
          <p:nvSpPr>
            <p:cNvPr name="Freeform 72" id="72"/>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73" id="73"/>
          <p:cNvGrpSpPr/>
          <p:nvPr/>
        </p:nvGrpSpPr>
        <p:grpSpPr>
          <a:xfrm rot="0">
            <a:off x="6337945" y="9911565"/>
            <a:ext cx="215959" cy="299021"/>
            <a:chOff x="0" y="0"/>
            <a:chExt cx="412750" cy="571500"/>
          </a:xfrm>
        </p:grpSpPr>
        <p:sp>
          <p:nvSpPr>
            <p:cNvPr name="Freeform 74" id="74"/>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75" id="75"/>
          <p:cNvGrpSpPr/>
          <p:nvPr/>
        </p:nvGrpSpPr>
        <p:grpSpPr>
          <a:xfrm rot="0">
            <a:off x="6331965" y="9838471"/>
            <a:ext cx="198683" cy="164129"/>
            <a:chOff x="0" y="0"/>
            <a:chExt cx="379730" cy="313690"/>
          </a:xfrm>
        </p:grpSpPr>
        <p:sp>
          <p:nvSpPr>
            <p:cNvPr name="Freeform 76" id="76"/>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77" id="77"/>
          <p:cNvGrpSpPr/>
          <p:nvPr/>
        </p:nvGrpSpPr>
        <p:grpSpPr>
          <a:xfrm rot="0">
            <a:off x="6354557" y="9929506"/>
            <a:ext cx="227256" cy="113628"/>
            <a:chOff x="0" y="0"/>
            <a:chExt cx="434340" cy="217170"/>
          </a:xfrm>
        </p:grpSpPr>
        <p:sp>
          <p:nvSpPr>
            <p:cNvPr name="Freeform 78" id="78"/>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66342" y="5143500"/>
            <a:ext cx="3621658" cy="5876930"/>
          </a:xfrm>
          <a:custGeom>
            <a:avLst/>
            <a:gdLst/>
            <a:ahLst/>
            <a:cxnLst/>
            <a:rect r="r" b="b" t="t" l="l"/>
            <a:pathLst>
              <a:path h="5876930" w="3621658">
                <a:moveTo>
                  <a:pt x="0" y="0"/>
                </a:moveTo>
                <a:lnTo>
                  <a:pt x="3621658" y="0"/>
                </a:lnTo>
                <a:lnTo>
                  <a:pt x="3621658" y="5876930"/>
                </a:lnTo>
                <a:lnTo>
                  <a:pt x="0" y="5876930"/>
                </a:lnTo>
                <a:lnTo>
                  <a:pt x="0" y="0"/>
                </a:lnTo>
                <a:close/>
              </a:path>
            </a:pathLst>
          </a:custGeom>
          <a:blipFill>
            <a:blip r:embed="rId2"/>
            <a:stretch>
              <a:fillRect l="0" t="0" r="0" b="0"/>
            </a:stretch>
          </a:blipFill>
        </p:spPr>
      </p:sp>
      <p:sp>
        <p:nvSpPr>
          <p:cNvPr name="TextBox 3" id="3"/>
          <p:cNvSpPr txBox="true"/>
          <p:nvPr/>
        </p:nvSpPr>
        <p:spPr>
          <a:xfrm rot="0">
            <a:off x="3440601" y="3113344"/>
            <a:ext cx="12253409" cy="2030156"/>
          </a:xfrm>
          <a:prstGeom prst="rect">
            <a:avLst/>
          </a:prstGeom>
        </p:spPr>
        <p:txBody>
          <a:bodyPr anchor="t" rtlCol="false" tIns="0" lIns="0" bIns="0" rIns="0">
            <a:spAutoFit/>
          </a:bodyPr>
          <a:lstStyle/>
          <a:p>
            <a:pPr algn="ctr">
              <a:lnSpc>
                <a:spcPts val="8113"/>
              </a:lnSpc>
            </a:pPr>
            <a:r>
              <a:rPr lang="en-US" sz="5795">
                <a:solidFill>
                  <a:srgbClr val="000000"/>
                </a:solidFill>
                <a:latin typeface="Sigher"/>
                <a:ea typeface="Sigher"/>
                <a:cs typeface="Sigher"/>
                <a:sym typeface="Sigher"/>
              </a:rPr>
              <a:t>AlLGORITHME, PYTHON ET C A GITHUB </a:t>
            </a:r>
          </a:p>
          <a:p>
            <a:pPr algn="ctr">
              <a:lnSpc>
                <a:spcPts val="8113"/>
              </a:lnSpc>
              <a:spcBef>
                <a:spcPct val="0"/>
              </a:spcBef>
            </a:pPr>
            <a:r>
              <a:rPr lang="en-US" sz="5795">
                <a:solidFill>
                  <a:srgbClr val="000000"/>
                </a:solidFill>
                <a:latin typeface="Sigher"/>
                <a:ea typeface="Sigher"/>
                <a:cs typeface="Sigher"/>
                <a:sym typeface="Sigher"/>
              </a:rPr>
              <a:t>AVEC EXPLICATION !!</a:t>
            </a:r>
          </a:p>
        </p:txBody>
      </p:sp>
      <p:sp>
        <p:nvSpPr>
          <p:cNvPr name="TextBox 4" id="4"/>
          <p:cNvSpPr txBox="true"/>
          <p:nvPr/>
        </p:nvSpPr>
        <p:spPr>
          <a:xfrm rot="0">
            <a:off x="4289444" y="287334"/>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Algorithme du pgcd</a:t>
            </a:r>
          </a:p>
        </p:txBody>
      </p:sp>
      <p:sp>
        <p:nvSpPr>
          <p:cNvPr name="Freeform 5" id="5"/>
          <p:cNvSpPr/>
          <p:nvPr/>
        </p:nvSpPr>
        <p:spPr>
          <a:xfrm flipH="false" flipV="false" rot="-5400000">
            <a:off x="195059" y="6650403"/>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3">
              <a:alphaModFix amt="81000"/>
            </a:blip>
            <a:stretch>
              <a:fillRect l="0" t="0" r="-143856" b="-157427"/>
            </a:stretch>
          </a:blipFill>
        </p:spPr>
      </p:sp>
      <p:sp>
        <p:nvSpPr>
          <p:cNvPr name="Freeform 6" id="6"/>
          <p:cNvSpPr/>
          <p:nvPr/>
        </p:nvSpPr>
        <p:spPr>
          <a:xfrm flipH="false" flipV="false" rot="5400000">
            <a:off x="14651403" y="-195059"/>
            <a:ext cx="3441537" cy="3831656"/>
          </a:xfrm>
          <a:custGeom>
            <a:avLst/>
            <a:gdLst/>
            <a:ahLst/>
            <a:cxnLst/>
            <a:rect r="r" b="b" t="t" l="l"/>
            <a:pathLst>
              <a:path h="3831656" w="3441537">
                <a:moveTo>
                  <a:pt x="0" y="0"/>
                </a:moveTo>
                <a:lnTo>
                  <a:pt x="3441538" y="0"/>
                </a:lnTo>
                <a:lnTo>
                  <a:pt x="3441538" y="3831656"/>
                </a:lnTo>
                <a:lnTo>
                  <a:pt x="0" y="3831656"/>
                </a:lnTo>
                <a:lnTo>
                  <a:pt x="0" y="0"/>
                </a:lnTo>
                <a:close/>
              </a:path>
            </a:pathLst>
          </a:custGeom>
          <a:blipFill>
            <a:blip r:embed="rId3">
              <a:alphaModFix amt="81000"/>
            </a:blip>
            <a:stretch>
              <a:fillRect l="0" t="0" r="-143856" b="-157427"/>
            </a:stretch>
          </a:blipFill>
        </p:spPr>
      </p:sp>
      <p:grpSp>
        <p:nvGrpSpPr>
          <p:cNvPr name="Group 7" id="7"/>
          <p:cNvGrpSpPr/>
          <p:nvPr/>
        </p:nvGrpSpPr>
        <p:grpSpPr>
          <a:xfrm rot="0">
            <a:off x="82582" y="9583971"/>
            <a:ext cx="503532" cy="679109"/>
            <a:chOff x="0" y="0"/>
            <a:chExt cx="1212850" cy="1635760"/>
          </a:xfrm>
        </p:grpSpPr>
        <p:sp>
          <p:nvSpPr>
            <p:cNvPr name="Freeform 8" id="8"/>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9" id="9"/>
          <p:cNvGrpSpPr/>
          <p:nvPr/>
        </p:nvGrpSpPr>
        <p:grpSpPr>
          <a:xfrm rot="0">
            <a:off x="670504" y="9661830"/>
            <a:ext cx="275818" cy="607231"/>
            <a:chOff x="0" y="0"/>
            <a:chExt cx="648970" cy="1428750"/>
          </a:xfrm>
        </p:grpSpPr>
        <p:sp>
          <p:nvSpPr>
            <p:cNvPr name="Freeform 10" id="10"/>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11" id="11"/>
          <p:cNvGrpSpPr/>
          <p:nvPr/>
        </p:nvGrpSpPr>
        <p:grpSpPr>
          <a:xfrm rot="0">
            <a:off x="624654" y="9877676"/>
            <a:ext cx="396701" cy="119608"/>
            <a:chOff x="0" y="0"/>
            <a:chExt cx="758190" cy="228600"/>
          </a:xfrm>
        </p:grpSpPr>
        <p:sp>
          <p:nvSpPr>
            <p:cNvPr name="Freeform 12" id="12"/>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13" id="13"/>
          <p:cNvGrpSpPr/>
          <p:nvPr/>
        </p:nvGrpSpPr>
        <p:grpSpPr>
          <a:xfrm rot="0">
            <a:off x="1196116" y="9583971"/>
            <a:ext cx="164794" cy="616647"/>
            <a:chOff x="0" y="0"/>
            <a:chExt cx="314960" cy="1178560"/>
          </a:xfrm>
        </p:grpSpPr>
        <p:sp>
          <p:nvSpPr>
            <p:cNvPr name="Freeform 14" id="14"/>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15" id="15"/>
          <p:cNvGrpSpPr/>
          <p:nvPr/>
        </p:nvGrpSpPr>
        <p:grpSpPr>
          <a:xfrm rot="0">
            <a:off x="1111062" y="9761410"/>
            <a:ext cx="337338" cy="473097"/>
            <a:chOff x="0" y="0"/>
            <a:chExt cx="833120" cy="1168400"/>
          </a:xfrm>
        </p:grpSpPr>
        <p:sp>
          <p:nvSpPr>
            <p:cNvPr name="Freeform 16" id="16"/>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17" id="17"/>
          <p:cNvGrpSpPr/>
          <p:nvPr/>
        </p:nvGrpSpPr>
        <p:grpSpPr>
          <a:xfrm rot="0">
            <a:off x="1603449" y="9799266"/>
            <a:ext cx="240680" cy="497703"/>
            <a:chOff x="0" y="0"/>
            <a:chExt cx="617220" cy="1276350"/>
          </a:xfrm>
        </p:grpSpPr>
        <p:sp>
          <p:nvSpPr>
            <p:cNvPr name="Freeform 18" id="18"/>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19" id="19"/>
          <p:cNvGrpSpPr/>
          <p:nvPr/>
        </p:nvGrpSpPr>
        <p:grpSpPr>
          <a:xfrm rot="0">
            <a:off x="1632022" y="9894952"/>
            <a:ext cx="153497" cy="146188"/>
            <a:chOff x="0" y="0"/>
            <a:chExt cx="293370" cy="279400"/>
          </a:xfrm>
        </p:grpSpPr>
        <p:sp>
          <p:nvSpPr>
            <p:cNvPr name="Freeform 20" id="20"/>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21" id="21"/>
          <p:cNvGrpSpPr/>
          <p:nvPr/>
        </p:nvGrpSpPr>
        <p:grpSpPr>
          <a:xfrm rot="0">
            <a:off x="1648635" y="9696934"/>
            <a:ext cx="198683" cy="97016"/>
            <a:chOff x="0" y="0"/>
            <a:chExt cx="379730" cy="185420"/>
          </a:xfrm>
        </p:grpSpPr>
        <p:sp>
          <p:nvSpPr>
            <p:cNvPr name="Freeform 22" id="22"/>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23" id="23"/>
          <p:cNvGrpSpPr/>
          <p:nvPr/>
        </p:nvGrpSpPr>
        <p:grpSpPr>
          <a:xfrm rot="0">
            <a:off x="2394858" y="9611879"/>
            <a:ext cx="113628" cy="623292"/>
            <a:chOff x="0" y="0"/>
            <a:chExt cx="217170" cy="1191260"/>
          </a:xfrm>
        </p:grpSpPr>
        <p:sp>
          <p:nvSpPr>
            <p:cNvPr name="Freeform 24" id="24"/>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25" id="25"/>
          <p:cNvGrpSpPr/>
          <p:nvPr/>
        </p:nvGrpSpPr>
        <p:grpSpPr>
          <a:xfrm rot="0">
            <a:off x="1982209" y="9657729"/>
            <a:ext cx="651201" cy="774796"/>
            <a:chOff x="0" y="0"/>
            <a:chExt cx="1244600" cy="1480820"/>
          </a:xfrm>
        </p:grpSpPr>
        <p:sp>
          <p:nvSpPr>
            <p:cNvPr name="Freeform 26" id="26"/>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27" id="27"/>
          <p:cNvGrpSpPr/>
          <p:nvPr/>
        </p:nvGrpSpPr>
        <p:grpSpPr>
          <a:xfrm rot="0">
            <a:off x="2677931" y="9624505"/>
            <a:ext cx="232572" cy="552856"/>
            <a:chOff x="0" y="0"/>
            <a:chExt cx="444500" cy="1056640"/>
          </a:xfrm>
        </p:grpSpPr>
        <p:sp>
          <p:nvSpPr>
            <p:cNvPr name="Freeform 28" id="28"/>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29" id="29"/>
          <p:cNvGrpSpPr/>
          <p:nvPr/>
        </p:nvGrpSpPr>
        <p:grpSpPr>
          <a:xfrm rot="0">
            <a:off x="3224806" y="9759396"/>
            <a:ext cx="308988" cy="340219"/>
            <a:chOff x="0" y="0"/>
            <a:chExt cx="590550" cy="650240"/>
          </a:xfrm>
        </p:grpSpPr>
        <p:sp>
          <p:nvSpPr>
            <p:cNvPr name="Freeform 30" id="30"/>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31" id="31"/>
          <p:cNvGrpSpPr/>
          <p:nvPr/>
        </p:nvGrpSpPr>
        <p:grpSpPr>
          <a:xfrm rot="0">
            <a:off x="3583631" y="9701585"/>
            <a:ext cx="266461" cy="532922"/>
            <a:chOff x="0" y="0"/>
            <a:chExt cx="509270" cy="1018540"/>
          </a:xfrm>
        </p:grpSpPr>
        <p:sp>
          <p:nvSpPr>
            <p:cNvPr name="Freeform 32" id="32"/>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33" id="33"/>
          <p:cNvGrpSpPr/>
          <p:nvPr/>
        </p:nvGrpSpPr>
        <p:grpSpPr>
          <a:xfrm rot="0">
            <a:off x="3566355" y="9945454"/>
            <a:ext cx="272441" cy="85719"/>
            <a:chOff x="0" y="0"/>
            <a:chExt cx="520700" cy="163830"/>
          </a:xfrm>
        </p:grpSpPr>
        <p:sp>
          <p:nvSpPr>
            <p:cNvPr name="Freeform 34" id="34"/>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35" id="35"/>
          <p:cNvGrpSpPr/>
          <p:nvPr/>
        </p:nvGrpSpPr>
        <p:grpSpPr>
          <a:xfrm rot="0">
            <a:off x="3866040" y="9781989"/>
            <a:ext cx="124924" cy="475775"/>
            <a:chOff x="0" y="0"/>
            <a:chExt cx="238760" cy="909320"/>
          </a:xfrm>
        </p:grpSpPr>
        <p:sp>
          <p:nvSpPr>
            <p:cNvPr name="Freeform 36" id="36"/>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37" id="37"/>
          <p:cNvGrpSpPr/>
          <p:nvPr/>
        </p:nvGrpSpPr>
        <p:grpSpPr>
          <a:xfrm rot="0">
            <a:off x="3786965" y="9719527"/>
            <a:ext cx="170774" cy="79739"/>
            <a:chOff x="0" y="0"/>
            <a:chExt cx="326390" cy="152400"/>
          </a:xfrm>
        </p:grpSpPr>
        <p:sp>
          <p:nvSpPr>
            <p:cNvPr name="Freeform 38" id="38"/>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39" id="39"/>
          <p:cNvGrpSpPr/>
          <p:nvPr/>
        </p:nvGrpSpPr>
        <p:grpSpPr>
          <a:xfrm rot="0">
            <a:off x="3990300" y="9714211"/>
            <a:ext cx="153497" cy="543553"/>
            <a:chOff x="0" y="0"/>
            <a:chExt cx="293370" cy="1038860"/>
          </a:xfrm>
        </p:grpSpPr>
        <p:sp>
          <p:nvSpPr>
            <p:cNvPr name="Freeform 40" id="40"/>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41" id="41"/>
          <p:cNvGrpSpPr/>
          <p:nvPr/>
        </p:nvGrpSpPr>
        <p:grpSpPr>
          <a:xfrm rot="0">
            <a:off x="3996944" y="9708895"/>
            <a:ext cx="333574" cy="519632"/>
            <a:chOff x="0" y="0"/>
            <a:chExt cx="637540" cy="993140"/>
          </a:xfrm>
        </p:grpSpPr>
        <p:sp>
          <p:nvSpPr>
            <p:cNvPr name="Freeform 42" id="42"/>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43" id="43"/>
          <p:cNvGrpSpPr/>
          <p:nvPr/>
        </p:nvGrpSpPr>
        <p:grpSpPr>
          <a:xfrm rot="0">
            <a:off x="4462088" y="9696934"/>
            <a:ext cx="382747" cy="412649"/>
            <a:chOff x="0" y="0"/>
            <a:chExt cx="731520" cy="788670"/>
          </a:xfrm>
        </p:grpSpPr>
        <p:sp>
          <p:nvSpPr>
            <p:cNvPr name="Freeform 44" id="44"/>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45" id="45"/>
          <p:cNvGrpSpPr/>
          <p:nvPr/>
        </p:nvGrpSpPr>
        <p:grpSpPr>
          <a:xfrm rot="0">
            <a:off x="4861447" y="9714211"/>
            <a:ext cx="255164" cy="447202"/>
            <a:chOff x="0" y="0"/>
            <a:chExt cx="487680" cy="854710"/>
          </a:xfrm>
        </p:grpSpPr>
        <p:sp>
          <p:nvSpPr>
            <p:cNvPr name="Freeform 46" id="46"/>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47" id="47"/>
          <p:cNvGrpSpPr/>
          <p:nvPr/>
        </p:nvGrpSpPr>
        <p:grpSpPr>
          <a:xfrm rot="0">
            <a:off x="5155816" y="9780660"/>
            <a:ext cx="242539" cy="477104"/>
            <a:chOff x="0" y="0"/>
            <a:chExt cx="463550" cy="911860"/>
          </a:xfrm>
        </p:grpSpPr>
        <p:sp>
          <p:nvSpPr>
            <p:cNvPr name="Freeform 48" id="48"/>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49" id="49"/>
          <p:cNvGrpSpPr/>
          <p:nvPr/>
        </p:nvGrpSpPr>
        <p:grpSpPr>
          <a:xfrm rot="0">
            <a:off x="5121927" y="10002600"/>
            <a:ext cx="221275" cy="79739"/>
            <a:chOff x="0" y="0"/>
            <a:chExt cx="422910" cy="152400"/>
          </a:xfrm>
        </p:grpSpPr>
        <p:sp>
          <p:nvSpPr>
            <p:cNvPr name="Freeform 50" id="50"/>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51" id="51"/>
          <p:cNvGrpSpPr/>
          <p:nvPr/>
        </p:nvGrpSpPr>
        <p:grpSpPr>
          <a:xfrm rot="0">
            <a:off x="5438225" y="9798601"/>
            <a:ext cx="277757" cy="464479"/>
            <a:chOff x="0" y="0"/>
            <a:chExt cx="530860" cy="887730"/>
          </a:xfrm>
        </p:grpSpPr>
        <p:sp>
          <p:nvSpPr>
            <p:cNvPr name="Freeform 52" id="52"/>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53" id="53"/>
          <p:cNvGrpSpPr/>
          <p:nvPr/>
        </p:nvGrpSpPr>
        <p:grpSpPr>
          <a:xfrm rot="0">
            <a:off x="5681428" y="9843786"/>
            <a:ext cx="214630" cy="379424"/>
            <a:chOff x="0" y="0"/>
            <a:chExt cx="410210" cy="725170"/>
          </a:xfrm>
        </p:grpSpPr>
        <p:sp>
          <p:nvSpPr>
            <p:cNvPr name="Freeform 54" id="54"/>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55" id="55"/>
          <p:cNvGrpSpPr/>
          <p:nvPr/>
        </p:nvGrpSpPr>
        <p:grpSpPr>
          <a:xfrm rot="0">
            <a:off x="5676112" y="10036489"/>
            <a:ext cx="187386" cy="79739"/>
            <a:chOff x="0" y="0"/>
            <a:chExt cx="358140" cy="152400"/>
          </a:xfrm>
        </p:grpSpPr>
        <p:sp>
          <p:nvSpPr>
            <p:cNvPr name="Freeform 56" id="56"/>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57" id="57"/>
          <p:cNvGrpSpPr/>
          <p:nvPr/>
        </p:nvGrpSpPr>
        <p:grpSpPr>
          <a:xfrm rot="0">
            <a:off x="5841571" y="9798601"/>
            <a:ext cx="315633" cy="430590"/>
            <a:chOff x="0" y="0"/>
            <a:chExt cx="603250" cy="822960"/>
          </a:xfrm>
        </p:grpSpPr>
        <p:sp>
          <p:nvSpPr>
            <p:cNvPr name="Freeform 58" id="58"/>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59" id="59"/>
          <p:cNvGrpSpPr/>
          <p:nvPr/>
        </p:nvGrpSpPr>
        <p:grpSpPr>
          <a:xfrm rot="0">
            <a:off x="6122650" y="9809897"/>
            <a:ext cx="79739" cy="459163"/>
            <a:chOff x="0" y="0"/>
            <a:chExt cx="152400" cy="877570"/>
          </a:xfrm>
        </p:grpSpPr>
        <p:sp>
          <p:nvSpPr>
            <p:cNvPr name="Freeform 60" id="60"/>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61" id="61"/>
          <p:cNvGrpSpPr/>
          <p:nvPr/>
        </p:nvGrpSpPr>
        <p:grpSpPr>
          <a:xfrm rot="0">
            <a:off x="6049556" y="9980007"/>
            <a:ext cx="232572" cy="90371"/>
            <a:chOff x="0" y="0"/>
            <a:chExt cx="444500" cy="172720"/>
          </a:xfrm>
        </p:grpSpPr>
        <p:sp>
          <p:nvSpPr>
            <p:cNvPr name="Freeform 62" id="62"/>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63" id="63"/>
          <p:cNvGrpSpPr/>
          <p:nvPr/>
        </p:nvGrpSpPr>
        <p:grpSpPr>
          <a:xfrm rot="0">
            <a:off x="6219001" y="9838471"/>
            <a:ext cx="79739" cy="402681"/>
            <a:chOff x="0" y="0"/>
            <a:chExt cx="152400" cy="769620"/>
          </a:xfrm>
        </p:grpSpPr>
        <p:sp>
          <p:nvSpPr>
            <p:cNvPr name="Freeform 64" id="64"/>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65" id="65"/>
          <p:cNvGrpSpPr/>
          <p:nvPr/>
        </p:nvGrpSpPr>
        <p:grpSpPr>
          <a:xfrm rot="0">
            <a:off x="6337945" y="9911565"/>
            <a:ext cx="215959" cy="299021"/>
            <a:chOff x="0" y="0"/>
            <a:chExt cx="412750" cy="571500"/>
          </a:xfrm>
        </p:grpSpPr>
        <p:sp>
          <p:nvSpPr>
            <p:cNvPr name="Freeform 66" id="66"/>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67" id="67"/>
          <p:cNvGrpSpPr/>
          <p:nvPr/>
        </p:nvGrpSpPr>
        <p:grpSpPr>
          <a:xfrm rot="0">
            <a:off x="6331965" y="9838471"/>
            <a:ext cx="198683" cy="164129"/>
            <a:chOff x="0" y="0"/>
            <a:chExt cx="379730" cy="313690"/>
          </a:xfrm>
        </p:grpSpPr>
        <p:sp>
          <p:nvSpPr>
            <p:cNvPr name="Freeform 68" id="68"/>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69" id="69"/>
          <p:cNvGrpSpPr/>
          <p:nvPr/>
        </p:nvGrpSpPr>
        <p:grpSpPr>
          <a:xfrm rot="0">
            <a:off x="6354557" y="9929506"/>
            <a:ext cx="227256" cy="113628"/>
            <a:chOff x="0" y="0"/>
            <a:chExt cx="434340" cy="217170"/>
          </a:xfrm>
        </p:grpSpPr>
        <p:sp>
          <p:nvSpPr>
            <p:cNvPr name="Freeform 70" id="70"/>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2">
              <a:alphaModFix amt="81000"/>
            </a:blip>
            <a:stretch>
              <a:fillRect l="0" t="0" r="-143856" b="-157427"/>
            </a:stretch>
          </a:blipFill>
        </p:spPr>
      </p:sp>
      <p:sp>
        <p:nvSpPr>
          <p:cNvPr name="Freeform 3" id="3"/>
          <p:cNvSpPr/>
          <p:nvPr/>
        </p:nvSpPr>
        <p:spPr>
          <a:xfrm flipH="false" flipV="false" rot="-10800000">
            <a:off x="14846463" y="6455344"/>
            <a:ext cx="3441537" cy="3831656"/>
          </a:xfrm>
          <a:custGeom>
            <a:avLst/>
            <a:gdLst/>
            <a:ahLst/>
            <a:cxnLst/>
            <a:rect r="r" b="b" t="t" l="l"/>
            <a:pathLst>
              <a:path h="3831656" w="3441537">
                <a:moveTo>
                  <a:pt x="0" y="0"/>
                </a:moveTo>
                <a:lnTo>
                  <a:pt x="3441537" y="0"/>
                </a:lnTo>
                <a:lnTo>
                  <a:pt x="3441537" y="3831656"/>
                </a:lnTo>
                <a:lnTo>
                  <a:pt x="0" y="3831656"/>
                </a:lnTo>
                <a:lnTo>
                  <a:pt x="0" y="0"/>
                </a:lnTo>
                <a:close/>
              </a:path>
            </a:pathLst>
          </a:custGeom>
          <a:blipFill>
            <a:blip r:embed="rId2">
              <a:alphaModFix amt="81000"/>
            </a:blip>
            <a:stretch>
              <a:fillRect l="0" t="0" r="-143856" b="-157427"/>
            </a:stretch>
          </a:blipFill>
        </p:spPr>
      </p:sp>
      <p:sp>
        <p:nvSpPr>
          <p:cNvPr name="TextBox 4" id="4"/>
          <p:cNvSpPr txBox="true"/>
          <p:nvPr/>
        </p:nvSpPr>
        <p:spPr>
          <a:xfrm rot="0">
            <a:off x="1720769" y="966503"/>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conclusion</a:t>
            </a:r>
          </a:p>
        </p:txBody>
      </p:sp>
      <p:sp>
        <p:nvSpPr>
          <p:cNvPr name="TextBox 5" id="5"/>
          <p:cNvSpPr txBox="true"/>
          <p:nvPr/>
        </p:nvSpPr>
        <p:spPr>
          <a:xfrm rot="0">
            <a:off x="9610972" y="1830103"/>
            <a:ext cx="6110251" cy="709728"/>
          </a:xfrm>
          <a:prstGeom prst="rect">
            <a:avLst/>
          </a:prstGeom>
        </p:spPr>
        <p:txBody>
          <a:bodyPr anchor="t" rtlCol="false" tIns="0" lIns="0" bIns="0" rIns="0">
            <a:spAutoFit/>
          </a:bodyPr>
          <a:lstStyle/>
          <a:p>
            <a:pPr algn="ctr">
              <a:lnSpc>
                <a:spcPts val="5756"/>
              </a:lnSpc>
            </a:pPr>
            <a:r>
              <a:rPr lang="en-US" sz="4111">
                <a:solidFill>
                  <a:srgbClr val="716B5C"/>
                </a:solidFill>
                <a:latin typeface="EFCO Brookshire"/>
                <a:ea typeface="EFCO Brookshire"/>
                <a:cs typeface="EFCO Brookshire"/>
                <a:sym typeface="EFCO Brookshire"/>
              </a:rPr>
              <a:t>(comment L’algorithme travail)</a:t>
            </a:r>
          </a:p>
        </p:txBody>
      </p:sp>
      <p:sp>
        <p:nvSpPr>
          <p:cNvPr name="TextBox 6" id="6"/>
          <p:cNvSpPr txBox="true"/>
          <p:nvPr/>
        </p:nvSpPr>
        <p:spPr>
          <a:xfrm rot="0">
            <a:off x="208524" y="3138695"/>
            <a:ext cx="17870952" cy="5641074"/>
          </a:xfrm>
          <a:prstGeom prst="rect">
            <a:avLst/>
          </a:prstGeom>
        </p:spPr>
        <p:txBody>
          <a:bodyPr anchor="t" rtlCol="false" tIns="0" lIns="0" bIns="0" rIns="0">
            <a:spAutoFit/>
          </a:bodyPr>
          <a:lstStyle/>
          <a:p>
            <a:pPr algn="ctr">
              <a:lnSpc>
                <a:spcPts val="6347"/>
              </a:lnSpc>
              <a:spcBef>
                <a:spcPct val="0"/>
              </a:spcBef>
            </a:pPr>
            <a:r>
              <a:rPr lang="en-US" sz="4533">
                <a:solidFill>
                  <a:srgbClr val="231F20"/>
                </a:solidFill>
                <a:latin typeface="Boston Angel"/>
                <a:ea typeface="Boston Angel"/>
                <a:cs typeface="Boston Angel"/>
                <a:sym typeface="Boston Angel"/>
              </a:rPr>
              <a:t>Le programme permet de calculer efficacement le Plus Grand Commun Diviseur (PGCD) de deux nombres entiers en utilisant l’algorithme d’Euclide. Il prend en compte les cas particuliers, comme lorsque l’un des nombres est nul ou les deux, et renvoie touj</a:t>
            </a:r>
            <a:r>
              <a:rPr lang="en-US" sz="4533">
                <a:solidFill>
                  <a:srgbClr val="231F20"/>
                </a:solidFill>
                <a:latin typeface="Boston Angel"/>
                <a:ea typeface="Boston Angel"/>
                <a:cs typeface="Boston Angel"/>
                <a:sym typeface="Boston Angel"/>
              </a:rPr>
              <a:t>ours un résultat correct correspondant au plus grand entier qui divise les deux nombres. Ce programme illustre la simplicité et l’efficacité de l’algorithme d’Euclide pour résoudre un problème fondamental des mathématiques.</a:t>
            </a:r>
          </a:p>
        </p:txBody>
      </p:sp>
      <p:grpSp>
        <p:nvGrpSpPr>
          <p:cNvPr name="Group 7" id="7"/>
          <p:cNvGrpSpPr/>
          <p:nvPr/>
        </p:nvGrpSpPr>
        <p:grpSpPr>
          <a:xfrm rot="0">
            <a:off x="82582" y="9583971"/>
            <a:ext cx="503532" cy="679109"/>
            <a:chOff x="0" y="0"/>
            <a:chExt cx="1212850" cy="1635760"/>
          </a:xfrm>
        </p:grpSpPr>
        <p:sp>
          <p:nvSpPr>
            <p:cNvPr name="Freeform 8" id="8"/>
            <p:cNvSpPr/>
            <p:nvPr/>
          </p:nvSpPr>
          <p:spPr>
            <a:xfrm flipH="false" flipV="false" rot="0">
              <a:off x="50800" y="48260"/>
              <a:ext cx="1113790" cy="1537970"/>
            </a:xfrm>
            <a:custGeom>
              <a:avLst/>
              <a:gdLst/>
              <a:ahLst/>
              <a:cxnLst/>
              <a:rect r="r" b="b" t="t" l="l"/>
              <a:pathLst>
                <a:path h="1537970" w="1113790">
                  <a:moveTo>
                    <a:pt x="0" y="1443990"/>
                  </a:moveTo>
                  <a:cubicBezTo>
                    <a:pt x="16510" y="1097280"/>
                    <a:pt x="29210" y="998220"/>
                    <a:pt x="43180" y="920750"/>
                  </a:cubicBezTo>
                  <a:cubicBezTo>
                    <a:pt x="54610" y="859790"/>
                    <a:pt x="66040" y="819150"/>
                    <a:pt x="81280" y="758190"/>
                  </a:cubicBezTo>
                  <a:cubicBezTo>
                    <a:pt x="100330" y="680720"/>
                    <a:pt x="118110" y="584200"/>
                    <a:pt x="151130" y="494030"/>
                  </a:cubicBezTo>
                  <a:cubicBezTo>
                    <a:pt x="189230" y="391160"/>
                    <a:pt x="259080" y="232410"/>
                    <a:pt x="304800" y="179070"/>
                  </a:cubicBezTo>
                  <a:cubicBezTo>
                    <a:pt x="325120" y="154940"/>
                    <a:pt x="342900" y="143510"/>
                    <a:pt x="361950" y="138430"/>
                  </a:cubicBezTo>
                  <a:cubicBezTo>
                    <a:pt x="377190" y="135890"/>
                    <a:pt x="396240" y="138430"/>
                    <a:pt x="408940" y="147320"/>
                  </a:cubicBezTo>
                  <a:cubicBezTo>
                    <a:pt x="424180" y="158750"/>
                    <a:pt x="430530" y="176530"/>
                    <a:pt x="445770" y="212090"/>
                  </a:cubicBezTo>
                  <a:cubicBezTo>
                    <a:pt x="492760" y="323850"/>
                    <a:pt x="671830" y="875030"/>
                    <a:pt x="661670" y="961390"/>
                  </a:cubicBezTo>
                  <a:cubicBezTo>
                    <a:pt x="659130" y="980440"/>
                    <a:pt x="651510" y="991870"/>
                    <a:pt x="642620" y="994410"/>
                  </a:cubicBezTo>
                  <a:cubicBezTo>
                    <a:pt x="635000" y="995680"/>
                    <a:pt x="621030" y="990600"/>
                    <a:pt x="613410" y="976630"/>
                  </a:cubicBezTo>
                  <a:cubicBezTo>
                    <a:pt x="590550" y="935990"/>
                    <a:pt x="603250" y="735330"/>
                    <a:pt x="615950" y="632460"/>
                  </a:cubicBezTo>
                  <a:cubicBezTo>
                    <a:pt x="626110" y="548640"/>
                    <a:pt x="648970" y="469900"/>
                    <a:pt x="670560" y="403860"/>
                  </a:cubicBezTo>
                  <a:cubicBezTo>
                    <a:pt x="688340" y="351790"/>
                    <a:pt x="703580" y="317500"/>
                    <a:pt x="727710" y="269240"/>
                  </a:cubicBezTo>
                  <a:cubicBezTo>
                    <a:pt x="759460" y="207010"/>
                    <a:pt x="820420" y="107950"/>
                    <a:pt x="850900" y="66040"/>
                  </a:cubicBezTo>
                  <a:cubicBezTo>
                    <a:pt x="866140" y="44450"/>
                    <a:pt x="872490" y="31750"/>
                    <a:pt x="887730" y="21590"/>
                  </a:cubicBezTo>
                  <a:cubicBezTo>
                    <a:pt x="904240" y="11430"/>
                    <a:pt x="930910" y="0"/>
                    <a:pt x="944880" y="2540"/>
                  </a:cubicBezTo>
                  <a:cubicBezTo>
                    <a:pt x="953770" y="3810"/>
                    <a:pt x="960120" y="10160"/>
                    <a:pt x="965200" y="17780"/>
                  </a:cubicBezTo>
                  <a:cubicBezTo>
                    <a:pt x="972820" y="29210"/>
                    <a:pt x="974090" y="43180"/>
                    <a:pt x="976630" y="71120"/>
                  </a:cubicBezTo>
                  <a:cubicBezTo>
                    <a:pt x="988060" y="182880"/>
                    <a:pt x="971550" y="692150"/>
                    <a:pt x="980440" y="883920"/>
                  </a:cubicBezTo>
                  <a:cubicBezTo>
                    <a:pt x="985520" y="990600"/>
                    <a:pt x="985520" y="1060450"/>
                    <a:pt x="1002030" y="1131570"/>
                  </a:cubicBezTo>
                  <a:cubicBezTo>
                    <a:pt x="1014730" y="1188720"/>
                    <a:pt x="1041400" y="1224280"/>
                    <a:pt x="1057910" y="1280160"/>
                  </a:cubicBezTo>
                  <a:cubicBezTo>
                    <a:pt x="1078230" y="1347470"/>
                    <a:pt x="1113790" y="1468120"/>
                    <a:pt x="1109980" y="1506220"/>
                  </a:cubicBezTo>
                  <a:cubicBezTo>
                    <a:pt x="1107440" y="1520190"/>
                    <a:pt x="1103630" y="1531620"/>
                    <a:pt x="1096010" y="1534160"/>
                  </a:cubicBezTo>
                  <a:cubicBezTo>
                    <a:pt x="1088390" y="1536700"/>
                    <a:pt x="1065530" y="1529080"/>
                    <a:pt x="1061720" y="1521460"/>
                  </a:cubicBezTo>
                  <a:cubicBezTo>
                    <a:pt x="1057910" y="1515110"/>
                    <a:pt x="1059180" y="1503680"/>
                    <a:pt x="1062990" y="1497330"/>
                  </a:cubicBezTo>
                  <a:cubicBezTo>
                    <a:pt x="1066800" y="1492250"/>
                    <a:pt x="1076960" y="1484630"/>
                    <a:pt x="1083310" y="1485900"/>
                  </a:cubicBezTo>
                  <a:cubicBezTo>
                    <a:pt x="1092200" y="1487170"/>
                    <a:pt x="1109980" y="1503680"/>
                    <a:pt x="1109980" y="1511300"/>
                  </a:cubicBezTo>
                  <a:cubicBezTo>
                    <a:pt x="1109980" y="1520190"/>
                    <a:pt x="1098550" y="1534160"/>
                    <a:pt x="1090930" y="1535430"/>
                  </a:cubicBezTo>
                  <a:cubicBezTo>
                    <a:pt x="1083310" y="1537970"/>
                    <a:pt x="1070610" y="1534160"/>
                    <a:pt x="1062990" y="1524000"/>
                  </a:cubicBezTo>
                  <a:cubicBezTo>
                    <a:pt x="1038860" y="1494790"/>
                    <a:pt x="1029970" y="1363980"/>
                    <a:pt x="1009650" y="1294130"/>
                  </a:cubicBezTo>
                  <a:cubicBezTo>
                    <a:pt x="991870" y="1235710"/>
                    <a:pt x="963930" y="1193800"/>
                    <a:pt x="951230" y="1132840"/>
                  </a:cubicBezTo>
                  <a:cubicBezTo>
                    <a:pt x="934720" y="1059180"/>
                    <a:pt x="934720" y="991870"/>
                    <a:pt x="929640" y="883920"/>
                  </a:cubicBezTo>
                  <a:cubicBezTo>
                    <a:pt x="920750" y="689610"/>
                    <a:pt x="981710" y="71120"/>
                    <a:pt x="925830" y="55880"/>
                  </a:cubicBezTo>
                  <a:cubicBezTo>
                    <a:pt x="894080" y="45720"/>
                    <a:pt x="810260" y="220980"/>
                    <a:pt x="774700" y="288290"/>
                  </a:cubicBezTo>
                  <a:cubicBezTo>
                    <a:pt x="749300" y="336550"/>
                    <a:pt x="736600" y="368300"/>
                    <a:pt x="720090" y="417830"/>
                  </a:cubicBezTo>
                  <a:cubicBezTo>
                    <a:pt x="699770" y="480060"/>
                    <a:pt x="676910" y="552450"/>
                    <a:pt x="666750" y="632460"/>
                  </a:cubicBezTo>
                  <a:cubicBezTo>
                    <a:pt x="654050" y="732790"/>
                    <a:pt x="680720" y="929640"/>
                    <a:pt x="662940" y="972820"/>
                  </a:cubicBezTo>
                  <a:cubicBezTo>
                    <a:pt x="657860" y="985520"/>
                    <a:pt x="650240" y="993140"/>
                    <a:pt x="642620" y="994410"/>
                  </a:cubicBezTo>
                  <a:cubicBezTo>
                    <a:pt x="635000" y="995680"/>
                    <a:pt x="621030" y="988060"/>
                    <a:pt x="613410" y="980440"/>
                  </a:cubicBezTo>
                  <a:cubicBezTo>
                    <a:pt x="604520" y="971550"/>
                    <a:pt x="604520" y="961390"/>
                    <a:pt x="596900" y="938530"/>
                  </a:cubicBezTo>
                  <a:cubicBezTo>
                    <a:pt x="565150" y="848360"/>
                    <a:pt x="445770" y="332740"/>
                    <a:pt x="401320" y="236220"/>
                  </a:cubicBezTo>
                  <a:cubicBezTo>
                    <a:pt x="388620" y="208280"/>
                    <a:pt x="378460" y="187960"/>
                    <a:pt x="368300" y="186690"/>
                  </a:cubicBezTo>
                  <a:cubicBezTo>
                    <a:pt x="360680" y="186690"/>
                    <a:pt x="356870" y="194310"/>
                    <a:pt x="349250" y="204470"/>
                  </a:cubicBezTo>
                  <a:cubicBezTo>
                    <a:pt x="320040" y="242570"/>
                    <a:pt x="241300" y="394970"/>
                    <a:pt x="200660" y="506730"/>
                  </a:cubicBezTo>
                  <a:cubicBezTo>
                    <a:pt x="153670" y="633730"/>
                    <a:pt x="116840" y="803910"/>
                    <a:pt x="93980" y="927100"/>
                  </a:cubicBezTo>
                  <a:cubicBezTo>
                    <a:pt x="74930" y="1023620"/>
                    <a:pt x="67310" y="1098550"/>
                    <a:pt x="60960" y="1184910"/>
                  </a:cubicBezTo>
                  <a:cubicBezTo>
                    <a:pt x="53340" y="1273810"/>
                    <a:pt x="69850" y="1418590"/>
                    <a:pt x="49530" y="1454150"/>
                  </a:cubicBezTo>
                  <a:cubicBezTo>
                    <a:pt x="41910" y="1466850"/>
                    <a:pt x="27940" y="1473200"/>
                    <a:pt x="20320" y="1471930"/>
                  </a:cubicBezTo>
                  <a:cubicBezTo>
                    <a:pt x="11430" y="1469390"/>
                    <a:pt x="0" y="1443990"/>
                    <a:pt x="0" y="1443990"/>
                  </a:cubicBezTo>
                </a:path>
              </a:pathLst>
            </a:custGeom>
            <a:solidFill>
              <a:srgbClr val="DBCBB8"/>
            </a:solidFill>
            <a:ln cap="sq">
              <a:noFill/>
              <a:prstDash val="solid"/>
              <a:miter/>
            </a:ln>
          </p:spPr>
        </p:sp>
      </p:grpSp>
      <p:grpSp>
        <p:nvGrpSpPr>
          <p:cNvPr name="Group 9" id="9"/>
          <p:cNvGrpSpPr/>
          <p:nvPr/>
        </p:nvGrpSpPr>
        <p:grpSpPr>
          <a:xfrm rot="0">
            <a:off x="670504" y="9661830"/>
            <a:ext cx="275818" cy="607231"/>
            <a:chOff x="0" y="0"/>
            <a:chExt cx="648970" cy="1428750"/>
          </a:xfrm>
        </p:grpSpPr>
        <p:sp>
          <p:nvSpPr>
            <p:cNvPr name="Freeform 10" id="10"/>
            <p:cNvSpPr/>
            <p:nvPr/>
          </p:nvSpPr>
          <p:spPr>
            <a:xfrm flipH="false" flipV="false" rot="0">
              <a:off x="50800" y="46990"/>
              <a:ext cx="561340" cy="1332230"/>
            </a:xfrm>
            <a:custGeom>
              <a:avLst/>
              <a:gdLst/>
              <a:ahLst/>
              <a:cxnLst/>
              <a:rect r="r" b="b" t="t" l="l"/>
              <a:pathLst>
                <a:path h="1332230" w="561340">
                  <a:moveTo>
                    <a:pt x="20320" y="1239520"/>
                  </a:moveTo>
                  <a:cubicBezTo>
                    <a:pt x="0" y="532130"/>
                    <a:pt x="7620" y="430530"/>
                    <a:pt x="13970" y="330200"/>
                  </a:cubicBezTo>
                  <a:cubicBezTo>
                    <a:pt x="20320" y="245110"/>
                    <a:pt x="22860" y="144780"/>
                    <a:pt x="36830" y="92710"/>
                  </a:cubicBezTo>
                  <a:cubicBezTo>
                    <a:pt x="43180" y="64770"/>
                    <a:pt x="48260" y="46990"/>
                    <a:pt x="60960" y="31750"/>
                  </a:cubicBezTo>
                  <a:cubicBezTo>
                    <a:pt x="73660" y="17780"/>
                    <a:pt x="92710" y="0"/>
                    <a:pt x="109220" y="3810"/>
                  </a:cubicBezTo>
                  <a:cubicBezTo>
                    <a:pt x="135890" y="11430"/>
                    <a:pt x="157480" y="74930"/>
                    <a:pt x="186690" y="137160"/>
                  </a:cubicBezTo>
                  <a:cubicBezTo>
                    <a:pt x="250190" y="265430"/>
                    <a:pt x="383540" y="615950"/>
                    <a:pt x="431800" y="755650"/>
                  </a:cubicBezTo>
                  <a:cubicBezTo>
                    <a:pt x="455930" y="824230"/>
                    <a:pt x="463550" y="847090"/>
                    <a:pt x="478790" y="911860"/>
                  </a:cubicBezTo>
                  <a:cubicBezTo>
                    <a:pt x="502920" y="1013460"/>
                    <a:pt x="561340" y="1249680"/>
                    <a:pt x="546100" y="1303020"/>
                  </a:cubicBezTo>
                  <a:cubicBezTo>
                    <a:pt x="542290" y="1319530"/>
                    <a:pt x="530860" y="1329690"/>
                    <a:pt x="521970" y="1329690"/>
                  </a:cubicBezTo>
                  <a:cubicBezTo>
                    <a:pt x="514350" y="1330960"/>
                    <a:pt x="499110" y="1320800"/>
                    <a:pt x="496570" y="1311910"/>
                  </a:cubicBezTo>
                  <a:cubicBezTo>
                    <a:pt x="495300" y="1304290"/>
                    <a:pt x="506730" y="1282700"/>
                    <a:pt x="515620" y="1280160"/>
                  </a:cubicBezTo>
                  <a:cubicBezTo>
                    <a:pt x="523240" y="1277620"/>
                    <a:pt x="544830" y="1291590"/>
                    <a:pt x="546100" y="1300480"/>
                  </a:cubicBezTo>
                  <a:cubicBezTo>
                    <a:pt x="547370" y="1308100"/>
                    <a:pt x="533400" y="1328420"/>
                    <a:pt x="524510" y="1329690"/>
                  </a:cubicBezTo>
                  <a:cubicBezTo>
                    <a:pt x="516890" y="1332230"/>
                    <a:pt x="506730" y="1327150"/>
                    <a:pt x="497840" y="1314450"/>
                  </a:cubicBezTo>
                  <a:cubicBezTo>
                    <a:pt x="468630" y="1272540"/>
                    <a:pt x="453390" y="1026160"/>
                    <a:pt x="430530" y="927100"/>
                  </a:cubicBezTo>
                  <a:cubicBezTo>
                    <a:pt x="415290" y="863600"/>
                    <a:pt x="405130" y="834390"/>
                    <a:pt x="383540" y="773430"/>
                  </a:cubicBezTo>
                  <a:cubicBezTo>
                    <a:pt x="353060" y="678180"/>
                    <a:pt x="300990" y="537210"/>
                    <a:pt x="251460" y="419100"/>
                  </a:cubicBezTo>
                  <a:cubicBezTo>
                    <a:pt x="200660" y="293370"/>
                    <a:pt x="63500" y="69850"/>
                    <a:pt x="80010" y="39370"/>
                  </a:cubicBezTo>
                  <a:cubicBezTo>
                    <a:pt x="85090" y="31750"/>
                    <a:pt x="105410" y="30480"/>
                    <a:pt x="109220" y="35560"/>
                  </a:cubicBezTo>
                  <a:cubicBezTo>
                    <a:pt x="119380" y="46990"/>
                    <a:pt x="86360" y="99060"/>
                    <a:pt x="78740" y="146050"/>
                  </a:cubicBezTo>
                  <a:cubicBezTo>
                    <a:pt x="64770" y="224790"/>
                    <a:pt x="60960" y="353060"/>
                    <a:pt x="55880" y="463550"/>
                  </a:cubicBezTo>
                  <a:cubicBezTo>
                    <a:pt x="50800" y="585470"/>
                    <a:pt x="49530" y="716280"/>
                    <a:pt x="52070" y="844550"/>
                  </a:cubicBezTo>
                  <a:cubicBezTo>
                    <a:pt x="54610" y="975360"/>
                    <a:pt x="92710" y="1188720"/>
                    <a:pt x="71120" y="1239520"/>
                  </a:cubicBezTo>
                  <a:cubicBezTo>
                    <a:pt x="64770" y="1256030"/>
                    <a:pt x="50800" y="1266190"/>
                    <a:pt x="43180" y="1264920"/>
                  </a:cubicBezTo>
                  <a:cubicBezTo>
                    <a:pt x="34290" y="1264920"/>
                    <a:pt x="20320" y="1239520"/>
                    <a:pt x="20320" y="1239520"/>
                  </a:cubicBezTo>
                </a:path>
              </a:pathLst>
            </a:custGeom>
            <a:solidFill>
              <a:srgbClr val="DBCBB8"/>
            </a:solidFill>
            <a:ln cap="sq">
              <a:noFill/>
              <a:prstDash val="solid"/>
              <a:miter/>
            </a:ln>
          </p:spPr>
        </p:sp>
      </p:grpSp>
      <p:grpSp>
        <p:nvGrpSpPr>
          <p:cNvPr name="Group 11" id="11"/>
          <p:cNvGrpSpPr/>
          <p:nvPr/>
        </p:nvGrpSpPr>
        <p:grpSpPr>
          <a:xfrm rot="0">
            <a:off x="624654" y="9877676"/>
            <a:ext cx="396701" cy="119608"/>
            <a:chOff x="0" y="0"/>
            <a:chExt cx="758190" cy="228600"/>
          </a:xfrm>
        </p:grpSpPr>
        <p:sp>
          <p:nvSpPr>
            <p:cNvPr name="Freeform 12" id="12"/>
            <p:cNvSpPr/>
            <p:nvPr/>
          </p:nvSpPr>
          <p:spPr>
            <a:xfrm flipH="false" flipV="false" rot="0">
              <a:off x="49530" y="50800"/>
              <a:ext cx="657860" cy="140970"/>
            </a:xfrm>
            <a:custGeom>
              <a:avLst/>
              <a:gdLst/>
              <a:ahLst/>
              <a:cxnLst/>
              <a:rect r="r" b="b" t="t" l="l"/>
              <a:pathLst>
                <a:path h="140970" w="657860">
                  <a:moveTo>
                    <a:pt x="29210" y="0"/>
                  </a:moveTo>
                  <a:cubicBezTo>
                    <a:pt x="508000" y="74930"/>
                    <a:pt x="610870" y="57150"/>
                    <a:pt x="640080" y="77470"/>
                  </a:cubicBezTo>
                  <a:cubicBezTo>
                    <a:pt x="652780" y="86360"/>
                    <a:pt x="657860" y="102870"/>
                    <a:pt x="655320" y="111760"/>
                  </a:cubicBezTo>
                  <a:cubicBezTo>
                    <a:pt x="652780" y="119380"/>
                    <a:pt x="636270" y="128270"/>
                    <a:pt x="628650" y="127000"/>
                  </a:cubicBezTo>
                  <a:cubicBezTo>
                    <a:pt x="619760" y="124460"/>
                    <a:pt x="605790" y="105410"/>
                    <a:pt x="607060" y="96520"/>
                  </a:cubicBezTo>
                  <a:cubicBezTo>
                    <a:pt x="608330" y="88900"/>
                    <a:pt x="628650" y="74930"/>
                    <a:pt x="637540" y="76200"/>
                  </a:cubicBezTo>
                  <a:cubicBezTo>
                    <a:pt x="645160" y="77470"/>
                    <a:pt x="656590" y="92710"/>
                    <a:pt x="657860" y="100330"/>
                  </a:cubicBezTo>
                  <a:cubicBezTo>
                    <a:pt x="657860" y="109220"/>
                    <a:pt x="651510" y="119380"/>
                    <a:pt x="640080" y="125730"/>
                  </a:cubicBezTo>
                  <a:cubicBezTo>
                    <a:pt x="608330" y="140970"/>
                    <a:pt x="502920" y="124460"/>
                    <a:pt x="417830" y="115570"/>
                  </a:cubicBezTo>
                  <a:cubicBezTo>
                    <a:pt x="303530" y="104140"/>
                    <a:pt x="60960" y="81280"/>
                    <a:pt x="17780" y="49530"/>
                  </a:cubicBezTo>
                  <a:cubicBezTo>
                    <a:pt x="508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13" id="13"/>
          <p:cNvGrpSpPr/>
          <p:nvPr/>
        </p:nvGrpSpPr>
        <p:grpSpPr>
          <a:xfrm rot="0">
            <a:off x="1196116" y="9583971"/>
            <a:ext cx="164794" cy="616647"/>
            <a:chOff x="0" y="0"/>
            <a:chExt cx="314960" cy="1178560"/>
          </a:xfrm>
        </p:grpSpPr>
        <p:sp>
          <p:nvSpPr>
            <p:cNvPr name="Freeform 14" id="14"/>
            <p:cNvSpPr/>
            <p:nvPr/>
          </p:nvSpPr>
          <p:spPr>
            <a:xfrm flipH="false" flipV="false" rot="0">
              <a:off x="44450" y="49530"/>
              <a:ext cx="236220" cy="1079500"/>
            </a:xfrm>
            <a:custGeom>
              <a:avLst/>
              <a:gdLst/>
              <a:ahLst/>
              <a:cxnLst/>
              <a:rect r="r" b="b" t="t" l="l"/>
              <a:pathLst>
                <a:path h="1079500" w="236220">
                  <a:moveTo>
                    <a:pt x="55880" y="22860"/>
                  </a:moveTo>
                  <a:cubicBezTo>
                    <a:pt x="156210" y="374650"/>
                    <a:pt x="177800" y="466090"/>
                    <a:pt x="191770" y="576580"/>
                  </a:cubicBezTo>
                  <a:cubicBezTo>
                    <a:pt x="209550" y="716280"/>
                    <a:pt x="236220" y="994410"/>
                    <a:pt x="218440" y="1052830"/>
                  </a:cubicBezTo>
                  <a:cubicBezTo>
                    <a:pt x="214630" y="1068070"/>
                    <a:pt x="208280" y="1075690"/>
                    <a:pt x="200660" y="1076960"/>
                  </a:cubicBezTo>
                  <a:cubicBezTo>
                    <a:pt x="191770" y="1079500"/>
                    <a:pt x="170180" y="1066800"/>
                    <a:pt x="168910" y="1059180"/>
                  </a:cubicBezTo>
                  <a:cubicBezTo>
                    <a:pt x="166370" y="1050290"/>
                    <a:pt x="180340" y="1029970"/>
                    <a:pt x="189230" y="1028700"/>
                  </a:cubicBezTo>
                  <a:cubicBezTo>
                    <a:pt x="196850" y="1026160"/>
                    <a:pt x="217170" y="1041400"/>
                    <a:pt x="218440" y="1050290"/>
                  </a:cubicBezTo>
                  <a:cubicBezTo>
                    <a:pt x="219710" y="1057910"/>
                    <a:pt x="204470" y="1076960"/>
                    <a:pt x="195580" y="1078230"/>
                  </a:cubicBezTo>
                  <a:cubicBezTo>
                    <a:pt x="187960" y="1079500"/>
                    <a:pt x="176530" y="1074420"/>
                    <a:pt x="168910" y="1061720"/>
                  </a:cubicBezTo>
                  <a:cubicBezTo>
                    <a:pt x="140970" y="1012190"/>
                    <a:pt x="158750" y="723900"/>
                    <a:pt x="140970" y="585470"/>
                  </a:cubicBezTo>
                  <a:cubicBezTo>
                    <a:pt x="127000" y="476250"/>
                    <a:pt x="106680" y="388620"/>
                    <a:pt x="83820" y="293370"/>
                  </a:cubicBezTo>
                  <a:cubicBezTo>
                    <a:pt x="60960" y="203200"/>
                    <a:pt x="0" y="72390"/>
                    <a:pt x="6350" y="29210"/>
                  </a:cubicBezTo>
                  <a:cubicBezTo>
                    <a:pt x="8890" y="15240"/>
                    <a:pt x="16510" y="3810"/>
                    <a:pt x="24130" y="1270"/>
                  </a:cubicBezTo>
                  <a:cubicBezTo>
                    <a:pt x="33020" y="0"/>
                    <a:pt x="55880" y="22860"/>
                    <a:pt x="55880" y="22860"/>
                  </a:cubicBezTo>
                </a:path>
              </a:pathLst>
            </a:custGeom>
            <a:solidFill>
              <a:srgbClr val="DBCBB8"/>
            </a:solidFill>
            <a:ln cap="sq">
              <a:noFill/>
              <a:prstDash val="solid"/>
              <a:miter/>
            </a:ln>
          </p:spPr>
        </p:sp>
      </p:grpSp>
      <p:grpSp>
        <p:nvGrpSpPr>
          <p:cNvPr name="Group 15" id="15"/>
          <p:cNvGrpSpPr/>
          <p:nvPr/>
        </p:nvGrpSpPr>
        <p:grpSpPr>
          <a:xfrm rot="0">
            <a:off x="1111062" y="9761410"/>
            <a:ext cx="337338" cy="473097"/>
            <a:chOff x="0" y="0"/>
            <a:chExt cx="833120" cy="1168400"/>
          </a:xfrm>
        </p:grpSpPr>
        <p:sp>
          <p:nvSpPr>
            <p:cNvPr name="Freeform 16" id="16"/>
            <p:cNvSpPr/>
            <p:nvPr/>
          </p:nvSpPr>
          <p:spPr>
            <a:xfrm flipH="false" flipV="false" rot="0">
              <a:off x="50800" y="41910"/>
              <a:ext cx="734060" cy="1079500"/>
            </a:xfrm>
            <a:custGeom>
              <a:avLst/>
              <a:gdLst/>
              <a:ahLst/>
              <a:cxnLst/>
              <a:rect r="r" b="b" t="t" l="l"/>
              <a:pathLst>
                <a:path h="1079500" w="734060">
                  <a:moveTo>
                    <a:pt x="0" y="185420"/>
                  </a:moveTo>
                  <a:cubicBezTo>
                    <a:pt x="22860" y="82550"/>
                    <a:pt x="27940" y="78740"/>
                    <a:pt x="39370" y="71120"/>
                  </a:cubicBezTo>
                  <a:cubicBezTo>
                    <a:pt x="60960" y="54610"/>
                    <a:pt x="100330" y="30480"/>
                    <a:pt x="148590" y="19050"/>
                  </a:cubicBezTo>
                  <a:cubicBezTo>
                    <a:pt x="224790" y="0"/>
                    <a:pt x="382270" y="3810"/>
                    <a:pt x="464820" y="8890"/>
                  </a:cubicBezTo>
                  <a:cubicBezTo>
                    <a:pt x="518160" y="12700"/>
                    <a:pt x="560070" y="15240"/>
                    <a:pt x="596900" y="31750"/>
                  </a:cubicBezTo>
                  <a:cubicBezTo>
                    <a:pt x="627380" y="44450"/>
                    <a:pt x="654050" y="67310"/>
                    <a:pt x="673100" y="91440"/>
                  </a:cubicBezTo>
                  <a:cubicBezTo>
                    <a:pt x="692150" y="114300"/>
                    <a:pt x="702310" y="135890"/>
                    <a:pt x="711200" y="170180"/>
                  </a:cubicBezTo>
                  <a:cubicBezTo>
                    <a:pt x="727710" y="228600"/>
                    <a:pt x="731520" y="350520"/>
                    <a:pt x="731520" y="414020"/>
                  </a:cubicBezTo>
                  <a:cubicBezTo>
                    <a:pt x="731520" y="454660"/>
                    <a:pt x="734060" y="478790"/>
                    <a:pt x="722630" y="516890"/>
                  </a:cubicBezTo>
                  <a:cubicBezTo>
                    <a:pt x="704850" y="571500"/>
                    <a:pt x="661670" y="638810"/>
                    <a:pt x="610870" y="707390"/>
                  </a:cubicBezTo>
                  <a:cubicBezTo>
                    <a:pt x="541020" y="802640"/>
                    <a:pt x="397510" y="965200"/>
                    <a:pt x="325120" y="1022350"/>
                  </a:cubicBezTo>
                  <a:cubicBezTo>
                    <a:pt x="288290" y="1051560"/>
                    <a:pt x="250190" y="1079500"/>
                    <a:pt x="232410" y="1074420"/>
                  </a:cubicBezTo>
                  <a:cubicBezTo>
                    <a:pt x="223520" y="1071880"/>
                    <a:pt x="215900" y="1056640"/>
                    <a:pt x="215900" y="1049020"/>
                  </a:cubicBezTo>
                  <a:cubicBezTo>
                    <a:pt x="215900" y="1041400"/>
                    <a:pt x="222250" y="1032510"/>
                    <a:pt x="228600" y="1028700"/>
                  </a:cubicBezTo>
                  <a:cubicBezTo>
                    <a:pt x="234950" y="1024890"/>
                    <a:pt x="246380" y="1024890"/>
                    <a:pt x="252730" y="1027430"/>
                  </a:cubicBezTo>
                  <a:cubicBezTo>
                    <a:pt x="259080" y="1031240"/>
                    <a:pt x="265430" y="1040130"/>
                    <a:pt x="266700" y="1047750"/>
                  </a:cubicBezTo>
                  <a:cubicBezTo>
                    <a:pt x="267970" y="1054100"/>
                    <a:pt x="264160" y="1064260"/>
                    <a:pt x="259080" y="1069340"/>
                  </a:cubicBezTo>
                  <a:cubicBezTo>
                    <a:pt x="254000" y="1074420"/>
                    <a:pt x="242570" y="1076960"/>
                    <a:pt x="236220" y="1075690"/>
                  </a:cubicBezTo>
                  <a:cubicBezTo>
                    <a:pt x="228600" y="1074420"/>
                    <a:pt x="219710" y="1066800"/>
                    <a:pt x="217170" y="1059180"/>
                  </a:cubicBezTo>
                  <a:cubicBezTo>
                    <a:pt x="215900" y="1052830"/>
                    <a:pt x="215900" y="1046480"/>
                    <a:pt x="220980" y="1036320"/>
                  </a:cubicBezTo>
                  <a:cubicBezTo>
                    <a:pt x="236220" y="1005840"/>
                    <a:pt x="328930" y="944880"/>
                    <a:pt x="382270" y="889000"/>
                  </a:cubicBezTo>
                  <a:cubicBezTo>
                    <a:pt x="444500" y="826770"/>
                    <a:pt x="519430" y="745490"/>
                    <a:pt x="570230" y="676910"/>
                  </a:cubicBezTo>
                  <a:cubicBezTo>
                    <a:pt x="612140" y="621030"/>
                    <a:pt x="655320" y="568960"/>
                    <a:pt x="671830" y="511810"/>
                  </a:cubicBezTo>
                  <a:cubicBezTo>
                    <a:pt x="688340" y="461010"/>
                    <a:pt x="680720" y="410210"/>
                    <a:pt x="679450" y="358140"/>
                  </a:cubicBezTo>
                  <a:cubicBezTo>
                    <a:pt x="678180" y="303530"/>
                    <a:pt x="679450" y="237490"/>
                    <a:pt x="665480" y="191770"/>
                  </a:cubicBezTo>
                  <a:cubicBezTo>
                    <a:pt x="654050" y="153670"/>
                    <a:pt x="637540" y="118110"/>
                    <a:pt x="613410" y="96520"/>
                  </a:cubicBezTo>
                  <a:cubicBezTo>
                    <a:pt x="591820" y="77470"/>
                    <a:pt x="558800" y="72390"/>
                    <a:pt x="533400" y="66040"/>
                  </a:cubicBezTo>
                  <a:cubicBezTo>
                    <a:pt x="509270" y="60960"/>
                    <a:pt x="495300" y="60960"/>
                    <a:pt x="464820" y="59690"/>
                  </a:cubicBezTo>
                  <a:cubicBezTo>
                    <a:pt x="400050" y="57150"/>
                    <a:pt x="238760" y="49530"/>
                    <a:pt x="166370" y="66040"/>
                  </a:cubicBezTo>
                  <a:cubicBezTo>
                    <a:pt x="121920" y="76200"/>
                    <a:pt x="83820" y="90170"/>
                    <a:pt x="63500" y="115570"/>
                  </a:cubicBezTo>
                  <a:cubicBezTo>
                    <a:pt x="44450" y="138430"/>
                    <a:pt x="53340" y="195580"/>
                    <a:pt x="39370" y="207010"/>
                  </a:cubicBezTo>
                  <a:cubicBezTo>
                    <a:pt x="33020" y="212090"/>
                    <a:pt x="22860" y="212090"/>
                    <a:pt x="16510" y="209550"/>
                  </a:cubicBezTo>
                  <a:cubicBezTo>
                    <a:pt x="8890" y="207010"/>
                    <a:pt x="0" y="185420"/>
                    <a:pt x="0" y="185420"/>
                  </a:cubicBezTo>
                </a:path>
              </a:pathLst>
            </a:custGeom>
            <a:solidFill>
              <a:srgbClr val="DBCBB8"/>
            </a:solidFill>
            <a:ln cap="sq">
              <a:noFill/>
              <a:prstDash val="solid"/>
              <a:miter/>
            </a:ln>
          </p:spPr>
        </p:sp>
      </p:grpSp>
      <p:grpSp>
        <p:nvGrpSpPr>
          <p:cNvPr name="Group 17" id="17"/>
          <p:cNvGrpSpPr/>
          <p:nvPr/>
        </p:nvGrpSpPr>
        <p:grpSpPr>
          <a:xfrm rot="0">
            <a:off x="1603449" y="9799266"/>
            <a:ext cx="240680" cy="497703"/>
            <a:chOff x="0" y="0"/>
            <a:chExt cx="617220" cy="1276350"/>
          </a:xfrm>
        </p:grpSpPr>
        <p:sp>
          <p:nvSpPr>
            <p:cNvPr name="Freeform 18" id="18"/>
            <p:cNvSpPr/>
            <p:nvPr/>
          </p:nvSpPr>
          <p:spPr>
            <a:xfrm flipH="false" flipV="false" rot="0">
              <a:off x="22860" y="49530"/>
              <a:ext cx="544830" cy="1179830"/>
            </a:xfrm>
            <a:custGeom>
              <a:avLst/>
              <a:gdLst/>
              <a:ahLst/>
              <a:cxnLst/>
              <a:rect r="r" b="b" t="t" l="l"/>
              <a:pathLst>
                <a:path h="1179830" w="544830">
                  <a:moveTo>
                    <a:pt x="100330" y="26670"/>
                  </a:moveTo>
                  <a:cubicBezTo>
                    <a:pt x="101600" y="1141730"/>
                    <a:pt x="130810" y="1127760"/>
                    <a:pt x="171450" y="1125220"/>
                  </a:cubicBezTo>
                  <a:cubicBezTo>
                    <a:pt x="250190" y="1118870"/>
                    <a:pt x="464820" y="1027430"/>
                    <a:pt x="514350" y="1038860"/>
                  </a:cubicBezTo>
                  <a:cubicBezTo>
                    <a:pt x="530860" y="1042670"/>
                    <a:pt x="541020" y="1054100"/>
                    <a:pt x="543560" y="1062990"/>
                  </a:cubicBezTo>
                  <a:cubicBezTo>
                    <a:pt x="544830" y="1069340"/>
                    <a:pt x="538480" y="1080770"/>
                    <a:pt x="533400" y="1084580"/>
                  </a:cubicBezTo>
                  <a:cubicBezTo>
                    <a:pt x="525780" y="1088390"/>
                    <a:pt x="509270" y="1089660"/>
                    <a:pt x="502920" y="1084580"/>
                  </a:cubicBezTo>
                  <a:cubicBezTo>
                    <a:pt x="495300" y="1079500"/>
                    <a:pt x="491490" y="1062990"/>
                    <a:pt x="494030" y="1055370"/>
                  </a:cubicBezTo>
                  <a:cubicBezTo>
                    <a:pt x="496570" y="1047750"/>
                    <a:pt x="505460" y="1040130"/>
                    <a:pt x="511810" y="1038860"/>
                  </a:cubicBezTo>
                  <a:cubicBezTo>
                    <a:pt x="520700" y="1038860"/>
                    <a:pt x="537210" y="1045210"/>
                    <a:pt x="539750" y="1052830"/>
                  </a:cubicBezTo>
                  <a:cubicBezTo>
                    <a:pt x="543560" y="1060450"/>
                    <a:pt x="541020" y="1075690"/>
                    <a:pt x="528320" y="1087120"/>
                  </a:cubicBezTo>
                  <a:cubicBezTo>
                    <a:pt x="490220" y="1122680"/>
                    <a:pt x="250190" y="1167130"/>
                    <a:pt x="171450" y="1176020"/>
                  </a:cubicBezTo>
                  <a:cubicBezTo>
                    <a:pt x="132080" y="1179830"/>
                    <a:pt x="105410" y="1178560"/>
                    <a:pt x="83820" y="1173480"/>
                  </a:cubicBezTo>
                  <a:cubicBezTo>
                    <a:pt x="68580" y="1170940"/>
                    <a:pt x="57150" y="1167130"/>
                    <a:pt x="48260" y="1158240"/>
                  </a:cubicBezTo>
                  <a:cubicBezTo>
                    <a:pt x="38100" y="1148080"/>
                    <a:pt x="33020" y="1141730"/>
                    <a:pt x="27940" y="1117600"/>
                  </a:cubicBezTo>
                  <a:cubicBezTo>
                    <a:pt x="0" y="1002030"/>
                    <a:pt x="5080" y="121920"/>
                    <a:pt x="49530" y="26670"/>
                  </a:cubicBezTo>
                  <a:cubicBezTo>
                    <a:pt x="57150" y="8890"/>
                    <a:pt x="68580" y="0"/>
                    <a:pt x="77470" y="1270"/>
                  </a:cubicBezTo>
                  <a:cubicBezTo>
                    <a:pt x="85090" y="1270"/>
                    <a:pt x="100330" y="26670"/>
                    <a:pt x="100330" y="26670"/>
                  </a:cubicBezTo>
                </a:path>
              </a:pathLst>
            </a:custGeom>
            <a:solidFill>
              <a:srgbClr val="DBCBB8"/>
            </a:solidFill>
            <a:ln cap="sq">
              <a:noFill/>
              <a:prstDash val="solid"/>
              <a:miter/>
            </a:ln>
          </p:spPr>
        </p:sp>
      </p:grpSp>
      <p:grpSp>
        <p:nvGrpSpPr>
          <p:cNvPr name="Group 19" id="19"/>
          <p:cNvGrpSpPr/>
          <p:nvPr/>
        </p:nvGrpSpPr>
        <p:grpSpPr>
          <a:xfrm rot="0">
            <a:off x="1632022" y="9894952"/>
            <a:ext cx="153497" cy="146188"/>
            <a:chOff x="0" y="0"/>
            <a:chExt cx="293370" cy="279400"/>
          </a:xfrm>
        </p:grpSpPr>
        <p:sp>
          <p:nvSpPr>
            <p:cNvPr name="Freeform 20" id="20"/>
            <p:cNvSpPr/>
            <p:nvPr/>
          </p:nvSpPr>
          <p:spPr>
            <a:xfrm flipH="false" flipV="false" rot="0">
              <a:off x="50800" y="49530"/>
              <a:ext cx="193040" cy="181610"/>
            </a:xfrm>
            <a:custGeom>
              <a:avLst/>
              <a:gdLst/>
              <a:ahLst/>
              <a:cxnLst/>
              <a:rect r="r" b="b" t="t" l="l"/>
              <a:pathLst>
                <a:path h="181610" w="193040">
                  <a:moveTo>
                    <a:pt x="0" y="151130"/>
                  </a:moveTo>
                  <a:cubicBezTo>
                    <a:pt x="54610" y="54610"/>
                    <a:pt x="124460" y="15240"/>
                    <a:pt x="149860" y="6350"/>
                  </a:cubicBezTo>
                  <a:cubicBezTo>
                    <a:pt x="160020" y="2540"/>
                    <a:pt x="167640" y="0"/>
                    <a:pt x="173990" y="2540"/>
                  </a:cubicBezTo>
                  <a:cubicBezTo>
                    <a:pt x="181610" y="6350"/>
                    <a:pt x="190500" y="20320"/>
                    <a:pt x="190500" y="29210"/>
                  </a:cubicBezTo>
                  <a:cubicBezTo>
                    <a:pt x="190500" y="35560"/>
                    <a:pt x="184150" y="45720"/>
                    <a:pt x="177800" y="48260"/>
                  </a:cubicBezTo>
                  <a:cubicBezTo>
                    <a:pt x="170180" y="52070"/>
                    <a:pt x="152400" y="49530"/>
                    <a:pt x="147320" y="44450"/>
                  </a:cubicBezTo>
                  <a:cubicBezTo>
                    <a:pt x="140970" y="38100"/>
                    <a:pt x="139700" y="21590"/>
                    <a:pt x="142240" y="13970"/>
                  </a:cubicBezTo>
                  <a:cubicBezTo>
                    <a:pt x="146050" y="7620"/>
                    <a:pt x="156210" y="1270"/>
                    <a:pt x="162560" y="1270"/>
                  </a:cubicBezTo>
                  <a:cubicBezTo>
                    <a:pt x="170180" y="0"/>
                    <a:pt x="180340" y="5080"/>
                    <a:pt x="184150" y="10160"/>
                  </a:cubicBezTo>
                  <a:cubicBezTo>
                    <a:pt x="189230" y="16510"/>
                    <a:pt x="193040" y="25400"/>
                    <a:pt x="189230" y="34290"/>
                  </a:cubicBezTo>
                  <a:cubicBezTo>
                    <a:pt x="179070" y="57150"/>
                    <a:pt x="77470" y="101600"/>
                    <a:pt x="54610" y="130810"/>
                  </a:cubicBezTo>
                  <a:cubicBezTo>
                    <a:pt x="43180" y="147320"/>
                    <a:pt x="48260" y="168910"/>
                    <a:pt x="39370" y="176530"/>
                  </a:cubicBezTo>
                  <a:cubicBezTo>
                    <a:pt x="33020" y="181610"/>
                    <a:pt x="17780" y="181610"/>
                    <a:pt x="11430" y="177800"/>
                  </a:cubicBezTo>
                  <a:cubicBezTo>
                    <a:pt x="3810" y="173990"/>
                    <a:pt x="0" y="151130"/>
                    <a:pt x="0" y="151130"/>
                  </a:cubicBezTo>
                </a:path>
              </a:pathLst>
            </a:custGeom>
            <a:solidFill>
              <a:srgbClr val="DBCBB8"/>
            </a:solidFill>
            <a:ln cap="sq">
              <a:noFill/>
              <a:prstDash val="solid"/>
              <a:miter/>
            </a:ln>
          </p:spPr>
        </p:sp>
      </p:grpSp>
      <p:grpSp>
        <p:nvGrpSpPr>
          <p:cNvPr name="Group 21" id="21"/>
          <p:cNvGrpSpPr/>
          <p:nvPr/>
        </p:nvGrpSpPr>
        <p:grpSpPr>
          <a:xfrm rot="0">
            <a:off x="1648635" y="9696934"/>
            <a:ext cx="198683" cy="97016"/>
            <a:chOff x="0" y="0"/>
            <a:chExt cx="379730" cy="185420"/>
          </a:xfrm>
        </p:grpSpPr>
        <p:sp>
          <p:nvSpPr>
            <p:cNvPr name="Freeform 22" id="22"/>
            <p:cNvSpPr/>
            <p:nvPr/>
          </p:nvSpPr>
          <p:spPr>
            <a:xfrm flipH="false" flipV="false" rot="0">
              <a:off x="49530" y="50800"/>
              <a:ext cx="280670" cy="96520"/>
            </a:xfrm>
            <a:custGeom>
              <a:avLst/>
              <a:gdLst/>
              <a:ahLst/>
              <a:cxnLst/>
              <a:rect r="r" b="b" t="t" l="l"/>
              <a:pathLst>
                <a:path h="96520" w="280670">
                  <a:moveTo>
                    <a:pt x="26670" y="31750"/>
                  </a:moveTo>
                  <a:cubicBezTo>
                    <a:pt x="265430" y="3810"/>
                    <a:pt x="276860" y="15240"/>
                    <a:pt x="278130" y="22860"/>
                  </a:cubicBezTo>
                  <a:cubicBezTo>
                    <a:pt x="279400" y="31750"/>
                    <a:pt x="269240" y="45720"/>
                    <a:pt x="261620" y="49530"/>
                  </a:cubicBezTo>
                  <a:cubicBezTo>
                    <a:pt x="255270" y="52070"/>
                    <a:pt x="243840" y="50800"/>
                    <a:pt x="238760" y="45720"/>
                  </a:cubicBezTo>
                  <a:cubicBezTo>
                    <a:pt x="232410" y="40640"/>
                    <a:pt x="227330" y="24130"/>
                    <a:pt x="229870" y="16510"/>
                  </a:cubicBezTo>
                  <a:cubicBezTo>
                    <a:pt x="231140" y="8890"/>
                    <a:pt x="240030" y="1270"/>
                    <a:pt x="247650" y="0"/>
                  </a:cubicBezTo>
                  <a:cubicBezTo>
                    <a:pt x="256540" y="0"/>
                    <a:pt x="275590" y="12700"/>
                    <a:pt x="278130" y="20320"/>
                  </a:cubicBezTo>
                  <a:cubicBezTo>
                    <a:pt x="280670" y="27940"/>
                    <a:pt x="275590" y="40640"/>
                    <a:pt x="264160" y="48260"/>
                  </a:cubicBezTo>
                  <a:cubicBezTo>
                    <a:pt x="233680" y="69850"/>
                    <a:pt x="63500" y="96520"/>
                    <a:pt x="26670" y="82550"/>
                  </a:cubicBezTo>
                  <a:cubicBezTo>
                    <a:pt x="11430" y="77470"/>
                    <a:pt x="0" y="63500"/>
                    <a:pt x="1270" y="54610"/>
                  </a:cubicBezTo>
                  <a:cubicBezTo>
                    <a:pt x="1270" y="46990"/>
                    <a:pt x="26670" y="31750"/>
                    <a:pt x="26670" y="31750"/>
                  </a:cubicBezTo>
                </a:path>
              </a:pathLst>
            </a:custGeom>
            <a:solidFill>
              <a:srgbClr val="DBCBB8"/>
            </a:solidFill>
            <a:ln cap="sq">
              <a:noFill/>
              <a:prstDash val="solid"/>
              <a:miter/>
            </a:ln>
          </p:spPr>
        </p:sp>
      </p:grpSp>
      <p:grpSp>
        <p:nvGrpSpPr>
          <p:cNvPr name="Group 23" id="23"/>
          <p:cNvGrpSpPr/>
          <p:nvPr/>
        </p:nvGrpSpPr>
        <p:grpSpPr>
          <a:xfrm rot="0">
            <a:off x="2394858" y="9611879"/>
            <a:ext cx="113628" cy="623292"/>
            <a:chOff x="0" y="0"/>
            <a:chExt cx="217170" cy="1191260"/>
          </a:xfrm>
        </p:grpSpPr>
        <p:sp>
          <p:nvSpPr>
            <p:cNvPr name="Freeform 24" id="24"/>
            <p:cNvSpPr/>
            <p:nvPr/>
          </p:nvSpPr>
          <p:spPr>
            <a:xfrm flipH="false" flipV="false" rot="0">
              <a:off x="36830" y="50800"/>
              <a:ext cx="149860" cy="1089660"/>
            </a:xfrm>
            <a:custGeom>
              <a:avLst/>
              <a:gdLst/>
              <a:ahLst/>
              <a:cxnLst/>
              <a:rect r="r" b="b" t="t" l="l"/>
              <a:pathLst>
                <a:path h="1089660" w="149860">
                  <a:moveTo>
                    <a:pt x="64770" y="21590"/>
                  </a:moveTo>
                  <a:cubicBezTo>
                    <a:pt x="128270" y="417830"/>
                    <a:pt x="125730" y="491490"/>
                    <a:pt x="128270" y="593090"/>
                  </a:cubicBezTo>
                  <a:cubicBezTo>
                    <a:pt x="130810" y="727710"/>
                    <a:pt x="149860" y="1005840"/>
                    <a:pt x="129540" y="1062990"/>
                  </a:cubicBezTo>
                  <a:cubicBezTo>
                    <a:pt x="125730" y="1078230"/>
                    <a:pt x="119380" y="1085850"/>
                    <a:pt x="111760" y="1088390"/>
                  </a:cubicBezTo>
                  <a:cubicBezTo>
                    <a:pt x="102870" y="1089660"/>
                    <a:pt x="81280" y="1076960"/>
                    <a:pt x="80010" y="1069340"/>
                  </a:cubicBezTo>
                  <a:cubicBezTo>
                    <a:pt x="77470" y="1060450"/>
                    <a:pt x="92710" y="1040130"/>
                    <a:pt x="100330" y="1038860"/>
                  </a:cubicBezTo>
                  <a:cubicBezTo>
                    <a:pt x="109220" y="1037590"/>
                    <a:pt x="129540" y="1052830"/>
                    <a:pt x="129540" y="1060450"/>
                  </a:cubicBezTo>
                  <a:cubicBezTo>
                    <a:pt x="130810" y="1069340"/>
                    <a:pt x="114300" y="1088390"/>
                    <a:pt x="106680" y="1088390"/>
                  </a:cubicBezTo>
                  <a:cubicBezTo>
                    <a:pt x="97790" y="1089660"/>
                    <a:pt x="86360" y="1080770"/>
                    <a:pt x="78740" y="1062990"/>
                  </a:cubicBezTo>
                  <a:cubicBezTo>
                    <a:pt x="45720" y="988060"/>
                    <a:pt x="86360" y="524510"/>
                    <a:pt x="68580" y="332740"/>
                  </a:cubicBezTo>
                  <a:cubicBezTo>
                    <a:pt x="55880" y="207010"/>
                    <a:pt x="0" y="66040"/>
                    <a:pt x="13970" y="22860"/>
                  </a:cubicBezTo>
                  <a:cubicBezTo>
                    <a:pt x="19050" y="8890"/>
                    <a:pt x="30480" y="0"/>
                    <a:pt x="39370" y="0"/>
                  </a:cubicBezTo>
                  <a:cubicBezTo>
                    <a:pt x="48260" y="0"/>
                    <a:pt x="64770" y="21590"/>
                    <a:pt x="64770" y="21590"/>
                  </a:cubicBezTo>
                </a:path>
              </a:pathLst>
            </a:custGeom>
            <a:solidFill>
              <a:srgbClr val="DBCBB8"/>
            </a:solidFill>
            <a:ln cap="sq">
              <a:noFill/>
              <a:prstDash val="solid"/>
              <a:miter/>
            </a:ln>
          </p:spPr>
        </p:sp>
      </p:grpSp>
      <p:grpSp>
        <p:nvGrpSpPr>
          <p:cNvPr name="Group 25" id="25"/>
          <p:cNvGrpSpPr/>
          <p:nvPr/>
        </p:nvGrpSpPr>
        <p:grpSpPr>
          <a:xfrm rot="0">
            <a:off x="1982209" y="9657729"/>
            <a:ext cx="651201" cy="774796"/>
            <a:chOff x="0" y="0"/>
            <a:chExt cx="1244600" cy="1480820"/>
          </a:xfrm>
        </p:grpSpPr>
        <p:sp>
          <p:nvSpPr>
            <p:cNvPr name="Freeform 26" id="26"/>
            <p:cNvSpPr/>
            <p:nvPr/>
          </p:nvSpPr>
          <p:spPr>
            <a:xfrm flipH="false" flipV="false" rot="0">
              <a:off x="49530" y="44450"/>
              <a:ext cx="1149350" cy="1386840"/>
            </a:xfrm>
            <a:custGeom>
              <a:avLst/>
              <a:gdLst/>
              <a:ahLst/>
              <a:cxnLst/>
              <a:rect r="r" b="b" t="t" l="l"/>
              <a:pathLst>
                <a:path h="1386840" w="1149350">
                  <a:moveTo>
                    <a:pt x="483870" y="185420"/>
                  </a:moveTo>
                  <a:cubicBezTo>
                    <a:pt x="716280" y="20320"/>
                    <a:pt x="765810" y="13970"/>
                    <a:pt x="811530" y="7620"/>
                  </a:cubicBezTo>
                  <a:cubicBezTo>
                    <a:pt x="852170" y="2540"/>
                    <a:pt x="904240" y="0"/>
                    <a:pt x="930910" y="6350"/>
                  </a:cubicBezTo>
                  <a:cubicBezTo>
                    <a:pt x="943610" y="10160"/>
                    <a:pt x="949960" y="13970"/>
                    <a:pt x="958850" y="22860"/>
                  </a:cubicBezTo>
                  <a:cubicBezTo>
                    <a:pt x="972820" y="35560"/>
                    <a:pt x="989330" y="60960"/>
                    <a:pt x="995680" y="80010"/>
                  </a:cubicBezTo>
                  <a:cubicBezTo>
                    <a:pt x="1000760" y="93980"/>
                    <a:pt x="1002030" y="105410"/>
                    <a:pt x="1000760" y="120650"/>
                  </a:cubicBezTo>
                  <a:cubicBezTo>
                    <a:pt x="999490" y="143510"/>
                    <a:pt x="994410" y="172720"/>
                    <a:pt x="980440" y="201930"/>
                  </a:cubicBezTo>
                  <a:cubicBezTo>
                    <a:pt x="961390" y="242570"/>
                    <a:pt x="911860" y="307340"/>
                    <a:pt x="881380" y="335280"/>
                  </a:cubicBezTo>
                  <a:cubicBezTo>
                    <a:pt x="863600" y="351790"/>
                    <a:pt x="844550" y="367030"/>
                    <a:pt x="829310" y="365760"/>
                  </a:cubicBezTo>
                  <a:cubicBezTo>
                    <a:pt x="817880" y="365760"/>
                    <a:pt x="801370" y="351790"/>
                    <a:pt x="798830" y="342900"/>
                  </a:cubicBezTo>
                  <a:cubicBezTo>
                    <a:pt x="797560" y="336550"/>
                    <a:pt x="800100" y="327660"/>
                    <a:pt x="808990" y="321310"/>
                  </a:cubicBezTo>
                  <a:cubicBezTo>
                    <a:pt x="834390" y="302260"/>
                    <a:pt x="980440" y="283210"/>
                    <a:pt x="1037590" y="297180"/>
                  </a:cubicBezTo>
                  <a:cubicBezTo>
                    <a:pt x="1076960" y="308610"/>
                    <a:pt x="1111250" y="332740"/>
                    <a:pt x="1129030" y="361950"/>
                  </a:cubicBezTo>
                  <a:cubicBezTo>
                    <a:pt x="1148080" y="393700"/>
                    <a:pt x="1149350" y="444500"/>
                    <a:pt x="1143000" y="482600"/>
                  </a:cubicBezTo>
                  <a:cubicBezTo>
                    <a:pt x="1137920" y="518160"/>
                    <a:pt x="1118870" y="554990"/>
                    <a:pt x="1101090" y="580390"/>
                  </a:cubicBezTo>
                  <a:cubicBezTo>
                    <a:pt x="1087120" y="601980"/>
                    <a:pt x="1080770" y="605790"/>
                    <a:pt x="1051560" y="631190"/>
                  </a:cubicBezTo>
                  <a:cubicBezTo>
                    <a:pt x="930910" y="736600"/>
                    <a:pt x="144780" y="1343660"/>
                    <a:pt x="43180" y="1380490"/>
                  </a:cubicBezTo>
                  <a:cubicBezTo>
                    <a:pt x="26670" y="1385570"/>
                    <a:pt x="19050" y="1385570"/>
                    <a:pt x="12700" y="1381760"/>
                  </a:cubicBezTo>
                  <a:cubicBezTo>
                    <a:pt x="6350" y="1377950"/>
                    <a:pt x="0" y="1367790"/>
                    <a:pt x="1270" y="1360170"/>
                  </a:cubicBezTo>
                  <a:cubicBezTo>
                    <a:pt x="2540" y="1352550"/>
                    <a:pt x="12700" y="1338580"/>
                    <a:pt x="20320" y="1336040"/>
                  </a:cubicBezTo>
                  <a:cubicBezTo>
                    <a:pt x="27940" y="1333500"/>
                    <a:pt x="44450" y="1341120"/>
                    <a:pt x="48260" y="1347470"/>
                  </a:cubicBezTo>
                  <a:cubicBezTo>
                    <a:pt x="52070" y="1353820"/>
                    <a:pt x="53340" y="1365250"/>
                    <a:pt x="49530" y="1371600"/>
                  </a:cubicBezTo>
                  <a:cubicBezTo>
                    <a:pt x="45720" y="1377950"/>
                    <a:pt x="30480" y="1386840"/>
                    <a:pt x="21590" y="1385570"/>
                  </a:cubicBezTo>
                  <a:cubicBezTo>
                    <a:pt x="13970" y="1384300"/>
                    <a:pt x="1270" y="1372870"/>
                    <a:pt x="1270" y="1362710"/>
                  </a:cubicBezTo>
                  <a:cubicBezTo>
                    <a:pt x="1270" y="1348740"/>
                    <a:pt x="21590" y="1334770"/>
                    <a:pt x="49530" y="1308100"/>
                  </a:cubicBezTo>
                  <a:cubicBezTo>
                    <a:pt x="166370" y="1201420"/>
                    <a:pt x="905510" y="688340"/>
                    <a:pt x="1016000" y="595630"/>
                  </a:cubicBezTo>
                  <a:cubicBezTo>
                    <a:pt x="1040130" y="575310"/>
                    <a:pt x="1045210" y="571500"/>
                    <a:pt x="1057910" y="554990"/>
                  </a:cubicBezTo>
                  <a:cubicBezTo>
                    <a:pt x="1071880" y="534670"/>
                    <a:pt x="1088390" y="508000"/>
                    <a:pt x="1093470" y="481330"/>
                  </a:cubicBezTo>
                  <a:cubicBezTo>
                    <a:pt x="1097280" y="452120"/>
                    <a:pt x="1092200" y="407670"/>
                    <a:pt x="1079500" y="384810"/>
                  </a:cubicBezTo>
                  <a:cubicBezTo>
                    <a:pt x="1070610" y="367030"/>
                    <a:pt x="1057910" y="354330"/>
                    <a:pt x="1036320" y="347980"/>
                  </a:cubicBezTo>
                  <a:cubicBezTo>
                    <a:pt x="1002030" y="337820"/>
                    <a:pt x="918210" y="368300"/>
                    <a:pt x="877570" y="369570"/>
                  </a:cubicBezTo>
                  <a:cubicBezTo>
                    <a:pt x="853440" y="370840"/>
                    <a:pt x="830580" y="370840"/>
                    <a:pt x="816610" y="365760"/>
                  </a:cubicBezTo>
                  <a:cubicBezTo>
                    <a:pt x="808990" y="361950"/>
                    <a:pt x="802640" y="355600"/>
                    <a:pt x="800100" y="349250"/>
                  </a:cubicBezTo>
                  <a:cubicBezTo>
                    <a:pt x="797560" y="342900"/>
                    <a:pt x="798830" y="334010"/>
                    <a:pt x="803910" y="326390"/>
                  </a:cubicBezTo>
                  <a:cubicBezTo>
                    <a:pt x="812800" y="311150"/>
                    <a:pt x="844550" y="299720"/>
                    <a:pt x="864870" y="279400"/>
                  </a:cubicBezTo>
                  <a:cubicBezTo>
                    <a:pt x="887730" y="255270"/>
                    <a:pt x="918210" y="214630"/>
                    <a:pt x="932180" y="185420"/>
                  </a:cubicBezTo>
                  <a:cubicBezTo>
                    <a:pt x="942340" y="163830"/>
                    <a:pt x="949960" y="146050"/>
                    <a:pt x="949960" y="125730"/>
                  </a:cubicBezTo>
                  <a:cubicBezTo>
                    <a:pt x="949960" y="105410"/>
                    <a:pt x="946150" y="76200"/>
                    <a:pt x="928370" y="63500"/>
                  </a:cubicBezTo>
                  <a:cubicBezTo>
                    <a:pt x="904240" y="45720"/>
                    <a:pt x="833120" y="54610"/>
                    <a:pt x="791210" y="59690"/>
                  </a:cubicBezTo>
                  <a:cubicBezTo>
                    <a:pt x="755650" y="64770"/>
                    <a:pt x="728980" y="71120"/>
                    <a:pt x="693420" y="90170"/>
                  </a:cubicBezTo>
                  <a:cubicBezTo>
                    <a:pt x="640080" y="116840"/>
                    <a:pt x="544830" y="222250"/>
                    <a:pt x="509270" y="228600"/>
                  </a:cubicBezTo>
                  <a:cubicBezTo>
                    <a:pt x="497840" y="229870"/>
                    <a:pt x="486410" y="226060"/>
                    <a:pt x="482600" y="219710"/>
                  </a:cubicBezTo>
                  <a:cubicBezTo>
                    <a:pt x="477520" y="212090"/>
                    <a:pt x="483870" y="185420"/>
                    <a:pt x="483870" y="185420"/>
                  </a:cubicBezTo>
                </a:path>
              </a:pathLst>
            </a:custGeom>
            <a:solidFill>
              <a:srgbClr val="DBCBB8"/>
            </a:solidFill>
            <a:ln cap="sq">
              <a:noFill/>
              <a:prstDash val="solid"/>
              <a:miter/>
            </a:ln>
          </p:spPr>
        </p:sp>
      </p:grpSp>
      <p:grpSp>
        <p:nvGrpSpPr>
          <p:cNvPr name="Group 27" id="27"/>
          <p:cNvGrpSpPr/>
          <p:nvPr/>
        </p:nvGrpSpPr>
        <p:grpSpPr>
          <a:xfrm rot="0">
            <a:off x="2677931" y="9624505"/>
            <a:ext cx="232572" cy="552856"/>
            <a:chOff x="0" y="0"/>
            <a:chExt cx="444500" cy="1056640"/>
          </a:xfrm>
        </p:grpSpPr>
        <p:sp>
          <p:nvSpPr>
            <p:cNvPr name="Freeform 28" id="28"/>
            <p:cNvSpPr/>
            <p:nvPr/>
          </p:nvSpPr>
          <p:spPr>
            <a:xfrm flipH="false" flipV="false" rot="0">
              <a:off x="45720" y="48260"/>
              <a:ext cx="354330" cy="960120"/>
            </a:xfrm>
            <a:custGeom>
              <a:avLst/>
              <a:gdLst/>
              <a:ahLst/>
              <a:cxnLst/>
              <a:rect r="r" b="b" t="t" l="l"/>
              <a:pathLst>
                <a:path h="960120" w="354330">
                  <a:moveTo>
                    <a:pt x="55880" y="21590"/>
                  </a:moveTo>
                  <a:cubicBezTo>
                    <a:pt x="139700" y="283210"/>
                    <a:pt x="173990" y="394970"/>
                    <a:pt x="199390" y="408940"/>
                  </a:cubicBezTo>
                  <a:cubicBezTo>
                    <a:pt x="208280" y="414020"/>
                    <a:pt x="215900" y="410210"/>
                    <a:pt x="224790" y="405130"/>
                  </a:cubicBezTo>
                  <a:cubicBezTo>
                    <a:pt x="237490" y="400050"/>
                    <a:pt x="251460" y="386080"/>
                    <a:pt x="260350" y="374650"/>
                  </a:cubicBezTo>
                  <a:cubicBezTo>
                    <a:pt x="269240" y="361950"/>
                    <a:pt x="279400" y="351790"/>
                    <a:pt x="281940" y="332740"/>
                  </a:cubicBezTo>
                  <a:cubicBezTo>
                    <a:pt x="287020" y="299720"/>
                    <a:pt x="246380" y="210820"/>
                    <a:pt x="255270" y="186690"/>
                  </a:cubicBezTo>
                  <a:cubicBezTo>
                    <a:pt x="260350" y="176530"/>
                    <a:pt x="271780" y="170180"/>
                    <a:pt x="279400" y="170180"/>
                  </a:cubicBezTo>
                  <a:cubicBezTo>
                    <a:pt x="287020" y="170180"/>
                    <a:pt x="295910" y="176530"/>
                    <a:pt x="303530" y="186690"/>
                  </a:cubicBezTo>
                  <a:cubicBezTo>
                    <a:pt x="320040" y="213360"/>
                    <a:pt x="327660" y="295910"/>
                    <a:pt x="335280" y="358140"/>
                  </a:cubicBezTo>
                  <a:cubicBezTo>
                    <a:pt x="344170" y="429260"/>
                    <a:pt x="354330" y="518160"/>
                    <a:pt x="347980" y="589280"/>
                  </a:cubicBezTo>
                  <a:cubicBezTo>
                    <a:pt x="341630" y="651510"/>
                    <a:pt x="326390" y="711200"/>
                    <a:pt x="306070" y="763270"/>
                  </a:cubicBezTo>
                  <a:cubicBezTo>
                    <a:pt x="288290" y="810260"/>
                    <a:pt x="260350" y="859790"/>
                    <a:pt x="234950" y="890270"/>
                  </a:cubicBezTo>
                  <a:cubicBezTo>
                    <a:pt x="215900" y="913130"/>
                    <a:pt x="195580" y="929640"/>
                    <a:pt x="176530" y="939800"/>
                  </a:cubicBezTo>
                  <a:cubicBezTo>
                    <a:pt x="162560" y="947420"/>
                    <a:pt x="151130" y="948690"/>
                    <a:pt x="137160" y="951230"/>
                  </a:cubicBezTo>
                  <a:cubicBezTo>
                    <a:pt x="120650" y="955040"/>
                    <a:pt x="99060" y="960120"/>
                    <a:pt x="82550" y="957580"/>
                  </a:cubicBezTo>
                  <a:cubicBezTo>
                    <a:pt x="69850" y="956310"/>
                    <a:pt x="58420" y="951230"/>
                    <a:pt x="46990" y="943610"/>
                  </a:cubicBezTo>
                  <a:cubicBezTo>
                    <a:pt x="34290" y="932180"/>
                    <a:pt x="19050" y="910590"/>
                    <a:pt x="11430" y="891540"/>
                  </a:cubicBezTo>
                  <a:cubicBezTo>
                    <a:pt x="3810" y="872490"/>
                    <a:pt x="0" y="843280"/>
                    <a:pt x="5080" y="826770"/>
                  </a:cubicBezTo>
                  <a:cubicBezTo>
                    <a:pt x="8890" y="814070"/>
                    <a:pt x="21590" y="801370"/>
                    <a:pt x="30480" y="800100"/>
                  </a:cubicBezTo>
                  <a:cubicBezTo>
                    <a:pt x="39370" y="800100"/>
                    <a:pt x="53340" y="811530"/>
                    <a:pt x="54610" y="819150"/>
                  </a:cubicBezTo>
                  <a:cubicBezTo>
                    <a:pt x="57150" y="826770"/>
                    <a:pt x="49530" y="843280"/>
                    <a:pt x="43180" y="847090"/>
                  </a:cubicBezTo>
                  <a:cubicBezTo>
                    <a:pt x="36830" y="852170"/>
                    <a:pt x="25400" y="852170"/>
                    <a:pt x="19050" y="848360"/>
                  </a:cubicBezTo>
                  <a:cubicBezTo>
                    <a:pt x="12700" y="845820"/>
                    <a:pt x="6350" y="836930"/>
                    <a:pt x="5080" y="829310"/>
                  </a:cubicBezTo>
                  <a:cubicBezTo>
                    <a:pt x="3810" y="822960"/>
                    <a:pt x="7620" y="810260"/>
                    <a:pt x="13970" y="806450"/>
                  </a:cubicBezTo>
                  <a:cubicBezTo>
                    <a:pt x="20320" y="802640"/>
                    <a:pt x="41910" y="801370"/>
                    <a:pt x="49530" y="808990"/>
                  </a:cubicBezTo>
                  <a:cubicBezTo>
                    <a:pt x="62230" y="820420"/>
                    <a:pt x="53340" y="869950"/>
                    <a:pt x="60960" y="886460"/>
                  </a:cubicBezTo>
                  <a:cubicBezTo>
                    <a:pt x="67310" y="896620"/>
                    <a:pt x="72390" y="904240"/>
                    <a:pt x="82550" y="908050"/>
                  </a:cubicBezTo>
                  <a:cubicBezTo>
                    <a:pt x="99060" y="911860"/>
                    <a:pt x="129540" y="906780"/>
                    <a:pt x="149860" y="896620"/>
                  </a:cubicBezTo>
                  <a:cubicBezTo>
                    <a:pt x="171450" y="885190"/>
                    <a:pt x="189230" y="867410"/>
                    <a:pt x="208280" y="842010"/>
                  </a:cubicBezTo>
                  <a:cubicBezTo>
                    <a:pt x="233680" y="806450"/>
                    <a:pt x="261620" y="742950"/>
                    <a:pt x="276860" y="697230"/>
                  </a:cubicBezTo>
                  <a:cubicBezTo>
                    <a:pt x="288290" y="659130"/>
                    <a:pt x="293370" y="624840"/>
                    <a:pt x="297180" y="590550"/>
                  </a:cubicBezTo>
                  <a:cubicBezTo>
                    <a:pt x="299720" y="557530"/>
                    <a:pt x="297180" y="537210"/>
                    <a:pt x="294640" y="496570"/>
                  </a:cubicBezTo>
                  <a:cubicBezTo>
                    <a:pt x="289560" y="422910"/>
                    <a:pt x="238760" y="224790"/>
                    <a:pt x="255270" y="186690"/>
                  </a:cubicBezTo>
                  <a:cubicBezTo>
                    <a:pt x="260350" y="175260"/>
                    <a:pt x="271780" y="171450"/>
                    <a:pt x="279400" y="170180"/>
                  </a:cubicBezTo>
                  <a:cubicBezTo>
                    <a:pt x="287020" y="170180"/>
                    <a:pt x="293370" y="173990"/>
                    <a:pt x="300990" y="181610"/>
                  </a:cubicBezTo>
                  <a:cubicBezTo>
                    <a:pt x="314960" y="198120"/>
                    <a:pt x="335280" y="256540"/>
                    <a:pt x="336550" y="294640"/>
                  </a:cubicBezTo>
                  <a:cubicBezTo>
                    <a:pt x="336550" y="328930"/>
                    <a:pt x="322580" y="374650"/>
                    <a:pt x="308610" y="398780"/>
                  </a:cubicBezTo>
                  <a:cubicBezTo>
                    <a:pt x="299720" y="412750"/>
                    <a:pt x="287020" y="419100"/>
                    <a:pt x="275590" y="427990"/>
                  </a:cubicBezTo>
                  <a:cubicBezTo>
                    <a:pt x="264160" y="438150"/>
                    <a:pt x="254000" y="448310"/>
                    <a:pt x="241300" y="453390"/>
                  </a:cubicBezTo>
                  <a:cubicBezTo>
                    <a:pt x="227330" y="458470"/>
                    <a:pt x="210820" y="461010"/>
                    <a:pt x="195580" y="458470"/>
                  </a:cubicBezTo>
                  <a:cubicBezTo>
                    <a:pt x="180340" y="454660"/>
                    <a:pt x="166370" y="450850"/>
                    <a:pt x="151130" y="433070"/>
                  </a:cubicBezTo>
                  <a:cubicBezTo>
                    <a:pt x="107950" y="383540"/>
                    <a:pt x="24130" y="138430"/>
                    <a:pt x="11430" y="67310"/>
                  </a:cubicBezTo>
                  <a:cubicBezTo>
                    <a:pt x="6350" y="39370"/>
                    <a:pt x="5080" y="16510"/>
                    <a:pt x="12700" y="7620"/>
                  </a:cubicBezTo>
                  <a:cubicBezTo>
                    <a:pt x="19050" y="1270"/>
                    <a:pt x="34290" y="0"/>
                    <a:pt x="41910" y="2540"/>
                  </a:cubicBezTo>
                  <a:cubicBezTo>
                    <a:pt x="48260" y="5080"/>
                    <a:pt x="55880" y="21590"/>
                    <a:pt x="55880" y="21590"/>
                  </a:cubicBezTo>
                </a:path>
              </a:pathLst>
            </a:custGeom>
            <a:solidFill>
              <a:srgbClr val="DBCBB8"/>
            </a:solidFill>
            <a:ln cap="sq">
              <a:noFill/>
              <a:prstDash val="solid"/>
              <a:miter/>
            </a:ln>
          </p:spPr>
        </p:sp>
      </p:grpSp>
      <p:grpSp>
        <p:nvGrpSpPr>
          <p:cNvPr name="Group 29" id="29"/>
          <p:cNvGrpSpPr/>
          <p:nvPr/>
        </p:nvGrpSpPr>
        <p:grpSpPr>
          <a:xfrm rot="0">
            <a:off x="3224806" y="9759396"/>
            <a:ext cx="308988" cy="340219"/>
            <a:chOff x="0" y="0"/>
            <a:chExt cx="590550" cy="650240"/>
          </a:xfrm>
        </p:grpSpPr>
        <p:sp>
          <p:nvSpPr>
            <p:cNvPr name="Freeform 30" id="30"/>
            <p:cNvSpPr/>
            <p:nvPr/>
          </p:nvSpPr>
          <p:spPr>
            <a:xfrm flipH="false" flipV="false" rot="0">
              <a:off x="40640" y="41910"/>
              <a:ext cx="513080" cy="565150"/>
            </a:xfrm>
            <a:custGeom>
              <a:avLst/>
              <a:gdLst/>
              <a:ahLst/>
              <a:cxnLst/>
              <a:rect r="r" b="b" t="t" l="l"/>
              <a:pathLst>
                <a:path h="565150" w="513080">
                  <a:moveTo>
                    <a:pt x="334010" y="78740"/>
                  </a:moveTo>
                  <a:cubicBezTo>
                    <a:pt x="130810" y="67310"/>
                    <a:pt x="102870" y="95250"/>
                    <a:pt x="85090" y="115570"/>
                  </a:cubicBezTo>
                  <a:cubicBezTo>
                    <a:pt x="72390" y="130810"/>
                    <a:pt x="66040" y="146050"/>
                    <a:pt x="60960" y="162560"/>
                  </a:cubicBezTo>
                  <a:cubicBezTo>
                    <a:pt x="55880" y="181610"/>
                    <a:pt x="49530" y="209550"/>
                    <a:pt x="54610" y="224790"/>
                  </a:cubicBezTo>
                  <a:cubicBezTo>
                    <a:pt x="58420" y="236220"/>
                    <a:pt x="67310" y="243840"/>
                    <a:pt x="78740" y="250190"/>
                  </a:cubicBezTo>
                  <a:cubicBezTo>
                    <a:pt x="91440" y="259080"/>
                    <a:pt x="107950" y="261620"/>
                    <a:pt x="132080" y="266700"/>
                  </a:cubicBezTo>
                  <a:cubicBezTo>
                    <a:pt x="182880" y="276860"/>
                    <a:pt x="306070" y="278130"/>
                    <a:pt x="363220" y="294640"/>
                  </a:cubicBezTo>
                  <a:cubicBezTo>
                    <a:pt x="400050" y="306070"/>
                    <a:pt x="425450" y="317500"/>
                    <a:pt x="448310" y="336550"/>
                  </a:cubicBezTo>
                  <a:cubicBezTo>
                    <a:pt x="469900" y="353060"/>
                    <a:pt x="488950" y="373380"/>
                    <a:pt x="497840" y="397510"/>
                  </a:cubicBezTo>
                  <a:cubicBezTo>
                    <a:pt x="506730" y="422910"/>
                    <a:pt x="513080" y="459740"/>
                    <a:pt x="499110" y="483870"/>
                  </a:cubicBezTo>
                  <a:cubicBezTo>
                    <a:pt x="481330" y="513080"/>
                    <a:pt x="424180" y="533400"/>
                    <a:pt x="378460" y="544830"/>
                  </a:cubicBezTo>
                  <a:cubicBezTo>
                    <a:pt x="327660" y="558800"/>
                    <a:pt x="231140" y="565150"/>
                    <a:pt x="204470" y="554990"/>
                  </a:cubicBezTo>
                  <a:cubicBezTo>
                    <a:pt x="194310" y="551180"/>
                    <a:pt x="189230" y="544830"/>
                    <a:pt x="187960" y="538480"/>
                  </a:cubicBezTo>
                  <a:cubicBezTo>
                    <a:pt x="185420" y="530860"/>
                    <a:pt x="191770" y="514350"/>
                    <a:pt x="198120" y="509270"/>
                  </a:cubicBezTo>
                  <a:cubicBezTo>
                    <a:pt x="204470" y="505460"/>
                    <a:pt x="215900" y="504190"/>
                    <a:pt x="222250" y="508000"/>
                  </a:cubicBezTo>
                  <a:cubicBezTo>
                    <a:pt x="229870" y="511810"/>
                    <a:pt x="238760" y="527050"/>
                    <a:pt x="237490" y="534670"/>
                  </a:cubicBezTo>
                  <a:cubicBezTo>
                    <a:pt x="236220" y="542290"/>
                    <a:pt x="223520" y="554990"/>
                    <a:pt x="215900" y="556260"/>
                  </a:cubicBezTo>
                  <a:cubicBezTo>
                    <a:pt x="208280" y="557530"/>
                    <a:pt x="198120" y="552450"/>
                    <a:pt x="193040" y="547370"/>
                  </a:cubicBezTo>
                  <a:cubicBezTo>
                    <a:pt x="187960" y="542290"/>
                    <a:pt x="185420" y="530860"/>
                    <a:pt x="187960" y="524510"/>
                  </a:cubicBezTo>
                  <a:cubicBezTo>
                    <a:pt x="189230" y="518160"/>
                    <a:pt x="194310" y="511810"/>
                    <a:pt x="203200" y="506730"/>
                  </a:cubicBezTo>
                  <a:cubicBezTo>
                    <a:pt x="228600" y="495300"/>
                    <a:pt x="317500" y="508000"/>
                    <a:pt x="363220" y="496570"/>
                  </a:cubicBezTo>
                  <a:cubicBezTo>
                    <a:pt x="398780" y="488950"/>
                    <a:pt x="447040" y="476250"/>
                    <a:pt x="455930" y="455930"/>
                  </a:cubicBezTo>
                  <a:cubicBezTo>
                    <a:pt x="463550" y="441960"/>
                    <a:pt x="449580" y="416560"/>
                    <a:pt x="443230" y="403860"/>
                  </a:cubicBezTo>
                  <a:cubicBezTo>
                    <a:pt x="439420" y="394970"/>
                    <a:pt x="435610" y="388620"/>
                    <a:pt x="427990" y="382270"/>
                  </a:cubicBezTo>
                  <a:cubicBezTo>
                    <a:pt x="412750" y="369570"/>
                    <a:pt x="387350" y="355600"/>
                    <a:pt x="353060" y="345440"/>
                  </a:cubicBezTo>
                  <a:cubicBezTo>
                    <a:pt x="287020" y="323850"/>
                    <a:pt x="106680" y="322580"/>
                    <a:pt x="53340" y="294640"/>
                  </a:cubicBezTo>
                  <a:cubicBezTo>
                    <a:pt x="29210" y="283210"/>
                    <a:pt x="17780" y="271780"/>
                    <a:pt x="10160" y="251460"/>
                  </a:cubicBezTo>
                  <a:cubicBezTo>
                    <a:pt x="0" y="224790"/>
                    <a:pt x="3810" y="176530"/>
                    <a:pt x="13970" y="142240"/>
                  </a:cubicBezTo>
                  <a:cubicBezTo>
                    <a:pt x="25400" y="109220"/>
                    <a:pt x="48260" y="73660"/>
                    <a:pt x="73660" y="50800"/>
                  </a:cubicBezTo>
                  <a:cubicBezTo>
                    <a:pt x="99060" y="29210"/>
                    <a:pt x="127000" y="15240"/>
                    <a:pt x="162560" y="8890"/>
                  </a:cubicBezTo>
                  <a:cubicBezTo>
                    <a:pt x="212090" y="0"/>
                    <a:pt x="322580" y="11430"/>
                    <a:pt x="349250" y="31750"/>
                  </a:cubicBezTo>
                  <a:cubicBezTo>
                    <a:pt x="361950" y="40640"/>
                    <a:pt x="368300" y="58420"/>
                    <a:pt x="364490" y="66040"/>
                  </a:cubicBezTo>
                  <a:cubicBezTo>
                    <a:pt x="361950" y="73660"/>
                    <a:pt x="334010" y="78740"/>
                    <a:pt x="334010" y="78740"/>
                  </a:cubicBezTo>
                </a:path>
              </a:pathLst>
            </a:custGeom>
            <a:solidFill>
              <a:srgbClr val="DBCBB8"/>
            </a:solidFill>
            <a:ln cap="sq">
              <a:noFill/>
              <a:prstDash val="solid"/>
              <a:miter/>
            </a:ln>
          </p:spPr>
        </p:sp>
      </p:grpSp>
      <p:grpSp>
        <p:nvGrpSpPr>
          <p:cNvPr name="Group 31" id="31"/>
          <p:cNvGrpSpPr/>
          <p:nvPr/>
        </p:nvGrpSpPr>
        <p:grpSpPr>
          <a:xfrm rot="0">
            <a:off x="3583631" y="9701585"/>
            <a:ext cx="266461" cy="532922"/>
            <a:chOff x="0" y="0"/>
            <a:chExt cx="509270" cy="1018540"/>
          </a:xfrm>
        </p:grpSpPr>
        <p:sp>
          <p:nvSpPr>
            <p:cNvPr name="Freeform 32" id="32"/>
            <p:cNvSpPr/>
            <p:nvPr/>
          </p:nvSpPr>
          <p:spPr>
            <a:xfrm flipH="false" flipV="false" rot="0">
              <a:off x="53340" y="45720"/>
              <a:ext cx="408940" cy="923290"/>
            </a:xfrm>
            <a:custGeom>
              <a:avLst/>
              <a:gdLst/>
              <a:ahLst/>
              <a:cxnLst/>
              <a:rect r="r" b="b" t="t" l="l"/>
              <a:pathLst>
                <a:path h="923290" w="408940">
                  <a:moveTo>
                    <a:pt x="7620" y="810260"/>
                  </a:moveTo>
                  <a:cubicBezTo>
                    <a:pt x="0" y="22860"/>
                    <a:pt x="1270" y="19050"/>
                    <a:pt x="7620" y="13970"/>
                  </a:cubicBezTo>
                  <a:cubicBezTo>
                    <a:pt x="16510" y="7620"/>
                    <a:pt x="31750" y="0"/>
                    <a:pt x="45720" y="5080"/>
                  </a:cubicBezTo>
                  <a:cubicBezTo>
                    <a:pt x="77470" y="16510"/>
                    <a:pt x="129540" y="95250"/>
                    <a:pt x="165100" y="149860"/>
                  </a:cubicBezTo>
                  <a:cubicBezTo>
                    <a:pt x="204470" y="210820"/>
                    <a:pt x="234950" y="279400"/>
                    <a:pt x="267970" y="358140"/>
                  </a:cubicBezTo>
                  <a:cubicBezTo>
                    <a:pt x="307340" y="455930"/>
                    <a:pt x="354330" y="595630"/>
                    <a:pt x="377190" y="694690"/>
                  </a:cubicBezTo>
                  <a:cubicBezTo>
                    <a:pt x="393700" y="769620"/>
                    <a:pt x="408940" y="863600"/>
                    <a:pt x="403860" y="896620"/>
                  </a:cubicBezTo>
                  <a:cubicBezTo>
                    <a:pt x="402590" y="906780"/>
                    <a:pt x="400050" y="914400"/>
                    <a:pt x="393700" y="918210"/>
                  </a:cubicBezTo>
                  <a:cubicBezTo>
                    <a:pt x="386080" y="922020"/>
                    <a:pt x="369570" y="922020"/>
                    <a:pt x="363220" y="916940"/>
                  </a:cubicBezTo>
                  <a:cubicBezTo>
                    <a:pt x="356870" y="913130"/>
                    <a:pt x="351790" y="902970"/>
                    <a:pt x="353060" y="895350"/>
                  </a:cubicBezTo>
                  <a:cubicBezTo>
                    <a:pt x="354330" y="887730"/>
                    <a:pt x="365760" y="875030"/>
                    <a:pt x="373380" y="872490"/>
                  </a:cubicBezTo>
                  <a:cubicBezTo>
                    <a:pt x="379730" y="869950"/>
                    <a:pt x="391160" y="873760"/>
                    <a:pt x="396240" y="878840"/>
                  </a:cubicBezTo>
                  <a:cubicBezTo>
                    <a:pt x="401320" y="885190"/>
                    <a:pt x="405130" y="901700"/>
                    <a:pt x="401320" y="909320"/>
                  </a:cubicBezTo>
                  <a:cubicBezTo>
                    <a:pt x="396240" y="916940"/>
                    <a:pt x="381000" y="923290"/>
                    <a:pt x="372110" y="922020"/>
                  </a:cubicBezTo>
                  <a:cubicBezTo>
                    <a:pt x="365760" y="920750"/>
                    <a:pt x="359410" y="915670"/>
                    <a:pt x="354330" y="905510"/>
                  </a:cubicBezTo>
                  <a:cubicBezTo>
                    <a:pt x="339090" y="877570"/>
                    <a:pt x="344170" y="782320"/>
                    <a:pt x="327660" y="708660"/>
                  </a:cubicBezTo>
                  <a:cubicBezTo>
                    <a:pt x="306070" y="612140"/>
                    <a:pt x="254000" y="466090"/>
                    <a:pt x="220980" y="379730"/>
                  </a:cubicBezTo>
                  <a:cubicBezTo>
                    <a:pt x="199390" y="321310"/>
                    <a:pt x="185420" y="287020"/>
                    <a:pt x="157480" y="237490"/>
                  </a:cubicBezTo>
                  <a:cubicBezTo>
                    <a:pt x="123190" y="176530"/>
                    <a:pt x="24130" y="46990"/>
                    <a:pt x="27940" y="43180"/>
                  </a:cubicBezTo>
                  <a:cubicBezTo>
                    <a:pt x="29210" y="43180"/>
                    <a:pt x="41910" y="49530"/>
                    <a:pt x="46990" y="62230"/>
                  </a:cubicBezTo>
                  <a:cubicBezTo>
                    <a:pt x="76200" y="128270"/>
                    <a:pt x="91440" y="734060"/>
                    <a:pt x="58420" y="810260"/>
                  </a:cubicBezTo>
                  <a:cubicBezTo>
                    <a:pt x="50800" y="828040"/>
                    <a:pt x="38100" y="836930"/>
                    <a:pt x="29210" y="835660"/>
                  </a:cubicBezTo>
                  <a:cubicBezTo>
                    <a:pt x="21590" y="835660"/>
                    <a:pt x="7620" y="810260"/>
                    <a:pt x="7620" y="810260"/>
                  </a:cubicBezTo>
                </a:path>
              </a:pathLst>
            </a:custGeom>
            <a:solidFill>
              <a:srgbClr val="DBCBB8"/>
            </a:solidFill>
            <a:ln cap="sq">
              <a:noFill/>
              <a:prstDash val="solid"/>
              <a:miter/>
            </a:ln>
          </p:spPr>
        </p:sp>
      </p:grpSp>
      <p:grpSp>
        <p:nvGrpSpPr>
          <p:cNvPr name="Group 33" id="33"/>
          <p:cNvGrpSpPr/>
          <p:nvPr/>
        </p:nvGrpSpPr>
        <p:grpSpPr>
          <a:xfrm rot="0">
            <a:off x="3566355" y="9945454"/>
            <a:ext cx="272441" cy="85719"/>
            <a:chOff x="0" y="0"/>
            <a:chExt cx="520700" cy="163830"/>
          </a:xfrm>
        </p:grpSpPr>
        <p:sp>
          <p:nvSpPr>
            <p:cNvPr name="Freeform 34" id="34"/>
            <p:cNvSpPr/>
            <p:nvPr/>
          </p:nvSpPr>
          <p:spPr>
            <a:xfrm flipH="false" flipV="false" rot="0">
              <a:off x="49530" y="50800"/>
              <a:ext cx="420370" cy="82550"/>
            </a:xfrm>
            <a:custGeom>
              <a:avLst/>
              <a:gdLst/>
              <a:ahLst/>
              <a:cxnLst/>
              <a:rect r="r" b="b" t="t" l="l"/>
              <a:pathLst>
                <a:path h="82550" w="420370">
                  <a:moveTo>
                    <a:pt x="26670" y="0"/>
                  </a:moveTo>
                  <a:cubicBezTo>
                    <a:pt x="414020" y="19050"/>
                    <a:pt x="420370" y="30480"/>
                    <a:pt x="419100" y="38100"/>
                  </a:cubicBezTo>
                  <a:cubicBezTo>
                    <a:pt x="417830" y="46990"/>
                    <a:pt x="398780" y="63500"/>
                    <a:pt x="391160" y="62230"/>
                  </a:cubicBezTo>
                  <a:cubicBezTo>
                    <a:pt x="382270" y="60960"/>
                    <a:pt x="367030" y="40640"/>
                    <a:pt x="368300" y="33020"/>
                  </a:cubicBezTo>
                  <a:cubicBezTo>
                    <a:pt x="369570" y="24130"/>
                    <a:pt x="389890" y="10160"/>
                    <a:pt x="398780" y="11430"/>
                  </a:cubicBezTo>
                  <a:cubicBezTo>
                    <a:pt x="407670" y="12700"/>
                    <a:pt x="419100" y="27940"/>
                    <a:pt x="419100" y="35560"/>
                  </a:cubicBezTo>
                  <a:cubicBezTo>
                    <a:pt x="419100" y="44450"/>
                    <a:pt x="408940" y="55880"/>
                    <a:pt x="393700" y="62230"/>
                  </a:cubicBezTo>
                  <a:cubicBezTo>
                    <a:pt x="342900" y="82550"/>
                    <a:pt x="64770" y="74930"/>
                    <a:pt x="20320" y="50800"/>
                  </a:cubicBezTo>
                  <a:cubicBezTo>
                    <a:pt x="6350" y="43180"/>
                    <a:pt x="0" y="31750"/>
                    <a:pt x="1270" y="22860"/>
                  </a:cubicBezTo>
                  <a:cubicBezTo>
                    <a:pt x="1270" y="13970"/>
                    <a:pt x="26670" y="0"/>
                    <a:pt x="26670" y="0"/>
                  </a:cubicBezTo>
                </a:path>
              </a:pathLst>
            </a:custGeom>
            <a:solidFill>
              <a:srgbClr val="DBCBB8"/>
            </a:solidFill>
            <a:ln cap="sq">
              <a:noFill/>
              <a:prstDash val="solid"/>
              <a:miter/>
            </a:ln>
          </p:spPr>
        </p:sp>
      </p:grpSp>
      <p:grpSp>
        <p:nvGrpSpPr>
          <p:cNvPr name="Group 35" id="35"/>
          <p:cNvGrpSpPr/>
          <p:nvPr/>
        </p:nvGrpSpPr>
        <p:grpSpPr>
          <a:xfrm rot="0">
            <a:off x="3866040" y="9781989"/>
            <a:ext cx="124924" cy="475775"/>
            <a:chOff x="0" y="0"/>
            <a:chExt cx="238760" cy="909320"/>
          </a:xfrm>
        </p:grpSpPr>
        <p:sp>
          <p:nvSpPr>
            <p:cNvPr name="Freeform 36" id="36"/>
            <p:cNvSpPr/>
            <p:nvPr/>
          </p:nvSpPr>
          <p:spPr>
            <a:xfrm flipH="false" flipV="false" rot="0">
              <a:off x="36830" y="49530"/>
              <a:ext cx="163830" cy="808990"/>
            </a:xfrm>
            <a:custGeom>
              <a:avLst/>
              <a:gdLst/>
              <a:ahLst/>
              <a:cxnLst/>
              <a:rect r="r" b="b" t="t" l="l"/>
              <a:pathLst>
                <a:path h="808990" w="163830">
                  <a:moveTo>
                    <a:pt x="63500" y="21590"/>
                  </a:moveTo>
                  <a:cubicBezTo>
                    <a:pt x="152400" y="690880"/>
                    <a:pt x="163830" y="763270"/>
                    <a:pt x="149860" y="791210"/>
                  </a:cubicBezTo>
                  <a:cubicBezTo>
                    <a:pt x="143510" y="802640"/>
                    <a:pt x="132080" y="808990"/>
                    <a:pt x="124460" y="807720"/>
                  </a:cubicBezTo>
                  <a:cubicBezTo>
                    <a:pt x="115570" y="807720"/>
                    <a:pt x="101600" y="796290"/>
                    <a:pt x="100330" y="788670"/>
                  </a:cubicBezTo>
                  <a:cubicBezTo>
                    <a:pt x="99060" y="779780"/>
                    <a:pt x="113030" y="759460"/>
                    <a:pt x="121920" y="758190"/>
                  </a:cubicBezTo>
                  <a:cubicBezTo>
                    <a:pt x="129540" y="756920"/>
                    <a:pt x="149860" y="772160"/>
                    <a:pt x="151130" y="779780"/>
                  </a:cubicBezTo>
                  <a:cubicBezTo>
                    <a:pt x="151130" y="788670"/>
                    <a:pt x="135890" y="806450"/>
                    <a:pt x="127000" y="807720"/>
                  </a:cubicBezTo>
                  <a:cubicBezTo>
                    <a:pt x="119380" y="808990"/>
                    <a:pt x="107950" y="802640"/>
                    <a:pt x="101600" y="791210"/>
                  </a:cubicBezTo>
                  <a:cubicBezTo>
                    <a:pt x="83820" y="758190"/>
                    <a:pt x="100330" y="651510"/>
                    <a:pt x="91440" y="558800"/>
                  </a:cubicBezTo>
                  <a:cubicBezTo>
                    <a:pt x="77470" y="417830"/>
                    <a:pt x="0" y="96520"/>
                    <a:pt x="13970" y="30480"/>
                  </a:cubicBezTo>
                  <a:cubicBezTo>
                    <a:pt x="17780" y="13970"/>
                    <a:pt x="24130" y="3810"/>
                    <a:pt x="31750" y="1270"/>
                  </a:cubicBezTo>
                  <a:cubicBezTo>
                    <a:pt x="40640" y="0"/>
                    <a:pt x="63500" y="21590"/>
                    <a:pt x="63500" y="21590"/>
                  </a:cubicBezTo>
                </a:path>
              </a:pathLst>
            </a:custGeom>
            <a:solidFill>
              <a:srgbClr val="DBCBB8"/>
            </a:solidFill>
            <a:ln cap="sq">
              <a:noFill/>
              <a:prstDash val="solid"/>
              <a:miter/>
            </a:ln>
          </p:spPr>
        </p:sp>
      </p:grpSp>
      <p:grpSp>
        <p:nvGrpSpPr>
          <p:cNvPr name="Group 37" id="37"/>
          <p:cNvGrpSpPr/>
          <p:nvPr/>
        </p:nvGrpSpPr>
        <p:grpSpPr>
          <a:xfrm rot="0">
            <a:off x="3786965" y="9719527"/>
            <a:ext cx="170774" cy="79739"/>
            <a:chOff x="0" y="0"/>
            <a:chExt cx="326390" cy="152400"/>
          </a:xfrm>
        </p:grpSpPr>
        <p:sp>
          <p:nvSpPr>
            <p:cNvPr name="Freeform 38" id="38"/>
            <p:cNvSpPr/>
            <p:nvPr/>
          </p:nvSpPr>
          <p:spPr>
            <a:xfrm flipH="false" flipV="false" rot="0">
              <a:off x="49530" y="50800"/>
              <a:ext cx="224790" cy="64770"/>
            </a:xfrm>
            <a:custGeom>
              <a:avLst/>
              <a:gdLst/>
              <a:ahLst/>
              <a:cxnLst/>
              <a:rect r="r" b="b" t="t" l="l"/>
              <a:pathLst>
                <a:path h="64770" w="224790">
                  <a:moveTo>
                    <a:pt x="26670" y="0"/>
                  </a:moveTo>
                  <a:cubicBezTo>
                    <a:pt x="219710" y="8890"/>
                    <a:pt x="224790" y="26670"/>
                    <a:pt x="222250" y="34290"/>
                  </a:cubicBezTo>
                  <a:cubicBezTo>
                    <a:pt x="219710" y="41910"/>
                    <a:pt x="204470" y="50800"/>
                    <a:pt x="196850" y="50800"/>
                  </a:cubicBezTo>
                  <a:cubicBezTo>
                    <a:pt x="189230" y="50800"/>
                    <a:pt x="179070" y="43180"/>
                    <a:pt x="176530" y="36830"/>
                  </a:cubicBezTo>
                  <a:cubicBezTo>
                    <a:pt x="173990" y="29210"/>
                    <a:pt x="175260" y="12700"/>
                    <a:pt x="181610" y="6350"/>
                  </a:cubicBezTo>
                  <a:cubicBezTo>
                    <a:pt x="187960" y="1270"/>
                    <a:pt x="204470" y="0"/>
                    <a:pt x="212090" y="3810"/>
                  </a:cubicBezTo>
                  <a:cubicBezTo>
                    <a:pt x="218440" y="6350"/>
                    <a:pt x="224790" y="16510"/>
                    <a:pt x="224790" y="24130"/>
                  </a:cubicBezTo>
                  <a:cubicBezTo>
                    <a:pt x="223520" y="33020"/>
                    <a:pt x="213360" y="44450"/>
                    <a:pt x="199390" y="50800"/>
                  </a:cubicBezTo>
                  <a:cubicBezTo>
                    <a:pt x="168910" y="63500"/>
                    <a:pt x="57150" y="64770"/>
                    <a:pt x="26670" y="50800"/>
                  </a:cubicBezTo>
                  <a:cubicBezTo>
                    <a:pt x="11430" y="44450"/>
                    <a:pt x="0" y="30480"/>
                    <a:pt x="1270" y="21590"/>
                  </a:cubicBezTo>
                  <a:cubicBezTo>
                    <a:pt x="1270" y="13970"/>
                    <a:pt x="26670" y="0"/>
                    <a:pt x="26670" y="0"/>
                  </a:cubicBezTo>
                </a:path>
              </a:pathLst>
            </a:custGeom>
            <a:solidFill>
              <a:srgbClr val="DBCBB8"/>
            </a:solidFill>
            <a:ln cap="sq">
              <a:noFill/>
              <a:prstDash val="solid"/>
              <a:miter/>
            </a:ln>
          </p:spPr>
        </p:sp>
      </p:grpSp>
      <p:grpSp>
        <p:nvGrpSpPr>
          <p:cNvPr name="Group 39" id="39"/>
          <p:cNvGrpSpPr/>
          <p:nvPr/>
        </p:nvGrpSpPr>
        <p:grpSpPr>
          <a:xfrm rot="0">
            <a:off x="3990300" y="9714211"/>
            <a:ext cx="153497" cy="543553"/>
            <a:chOff x="0" y="0"/>
            <a:chExt cx="293370" cy="1038860"/>
          </a:xfrm>
        </p:grpSpPr>
        <p:sp>
          <p:nvSpPr>
            <p:cNvPr name="Freeform 40" id="40"/>
            <p:cNvSpPr/>
            <p:nvPr/>
          </p:nvSpPr>
          <p:spPr>
            <a:xfrm flipH="false" flipV="false" rot="0">
              <a:off x="38100" y="49530"/>
              <a:ext cx="217170" cy="938530"/>
            </a:xfrm>
            <a:custGeom>
              <a:avLst/>
              <a:gdLst/>
              <a:ahLst/>
              <a:cxnLst/>
              <a:rect r="r" b="b" t="t" l="l"/>
              <a:pathLst>
                <a:path h="938530" w="217170">
                  <a:moveTo>
                    <a:pt x="63500" y="21590"/>
                  </a:moveTo>
                  <a:cubicBezTo>
                    <a:pt x="207010" y="811530"/>
                    <a:pt x="217170" y="891540"/>
                    <a:pt x="203200" y="920750"/>
                  </a:cubicBezTo>
                  <a:cubicBezTo>
                    <a:pt x="196850" y="932180"/>
                    <a:pt x="185420" y="938530"/>
                    <a:pt x="177800" y="937260"/>
                  </a:cubicBezTo>
                  <a:cubicBezTo>
                    <a:pt x="168910" y="937260"/>
                    <a:pt x="154940" y="925830"/>
                    <a:pt x="153670" y="918210"/>
                  </a:cubicBezTo>
                  <a:cubicBezTo>
                    <a:pt x="152400" y="909320"/>
                    <a:pt x="166370" y="889000"/>
                    <a:pt x="173990" y="887730"/>
                  </a:cubicBezTo>
                  <a:cubicBezTo>
                    <a:pt x="182880" y="886460"/>
                    <a:pt x="203200" y="901700"/>
                    <a:pt x="204470" y="909320"/>
                  </a:cubicBezTo>
                  <a:cubicBezTo>
                    <a:pt x="204470" y="918210"/>
                    <a:pt x="189230" y="935990"/>
                    <a:pt x="180340" y="937260"/>
                  </a:cubicBezTo>
                  <a:cubicBezTo>
                    <a:pt x="172720" y="938530"/>
                    <a:pt x="161290" y="932180"/>
                    <a:pt x="154940" y="920750"/>
                  </a:cubicBezTo>
                  <a:cubicBezTo>
                    <a:pt x="135890" y="887730"/>
                    <a:pt x="153670" y="778510"/>
                    <a:pt x="142240" y="679450"/>
                  </a:cubicBezTo>
                  <a:cubicBezTo>
                    <a:pt x="120650" y="515620"/>
                    <a:pt x="0" y="105410"/>
                    <a:pt x="12700" y="30480"/>
                  </a:cubicBezTo>
                  <a:cubicBezTo>
                    <a:pt x="16510" y="13970"/>
                    <a:pt x="22860" y="3810"/>
                    <a:pt x="30480" y="1270"/>
                  </a:cubicBezTo>
                  <a:cubicBezTo>
                    <a:pt x="39370" y="0"/>
                    <a:pt x="63500" y="21590"/>
                    <a:pt x="63500" y="21590"/>
                  </a:cubicBezTo>
                </a:path>
              </a:pathLst>
            </a:custGeom>
            <a:solidFill>
              <a:srgbClr val="DBCBB8"/>
            </a:solidFill>
            <a:ln cap="sq">
              <a:noFill/>
              <a:prstDash val="solid"/>
              <a:miter/>
            </a:ln>
          </p:spPr>
        </p:sp>
      </p:grpSp>
      <p:grpSp>
        <p:nvGrpSpPr>
          <p:cNvPr name="Group 41" id="41"/>
          <p:cNvGrpSpPr/>
          <p:nvPr/>
        </p:nvGrpSpPr>
        <p:grpSpPr>
          <a:xfrm rot="0">
            <a:off x="3996944" y="9708895"/>
            <a:ext cx="333574" cy="519632"/>
            <a:chOff x="0" y="0"/>
            <a:chExt cx="637540" cy="993140"/>
          </a:xfrm>
        </p:grpSpPr>
        <p:sp>
          <p:nvSpPr>
            <p:cNvPr name="Freeform 42" id="42"/>
            <p:cNvSpPr/>
            <p:nvPr/>
          </p:nvSpPr>
          <p:spPr>
            <a:xfrm flipH="false" flipV="false" rot="0">
              <a:off x="48260" y="49530"/>
              <a:ext cx="544830" cy="895350"/>
            </a:xfrm>
            <a:custGeom>
              <a:avLst/>
              <a:gdLst/>
              <a:ahLst/>
              <a:cxnLst/>
              <a:rect r="r" b="b" t="t" l="l"/>
              <a:pathLst>
                <a:path h="895350" w="544830">
                  <a:moveTo>
                    <a:pt x="7620" y="50800"/>
                  </a:moveTo>
                  <a:cubicBezTo>
                    <a:pt x="67310" y="6350"/>
                    <a:pt x="83820" y="2540"/>
                    <a:pt x="109220" y="1270"/>
                  </a:cubicBezTo>
                  <a:cubicBezTo>
                    <a:pt x="156210" y="0"/>
                    <a:pt x="262890" y="8890"/>
                    <a:pt x="316230" y="27940"/>
                  </a:cubicBezTo>
                  <a:cubicBezTo>
                    <a:pt x="353060" y="40640"/>
                    <a:pt x="374650" y="59690"/>
                    <a:pt x="403860" y="81280"/>
                  </a:cubicBezTo>
                  <a:cubicBezTo>
                    <a:pt x="436880" y="105410"/>
                    <a:pt x="478790" y="137160"/>
                    <a:pt x="500380" y="168910"/>
                  </a:cubicBezTo>
                  <a:cubicBezTo>
                    <a:pt x="519430" y="198120"/>
                    <a:pt x="527050" y="228600"/>
                    <a:pt x="533400" y="261620"/>
                  </a:cubicBezTo>
                  <a:cubicBezTo>
                    <a:pt x="541020" y="297180"/>
                    <a:pt x="544830" y="332740"/>
                    <a:pt x="537210" y="374650"/>
                  </a:cubicBezTo>
                  <a:cubicBezTo>
                    <a:pt x="528320" y="433070"/>
                    <a:pt x="492760" y="519430"/>
                    <a:pt x="463550" y="576580"/>
                  </a:cubicBezTo>
                  <a:cubicBezTo>
                    <a:pt x="439420" y="624840"/>
                    <a:pt x="420370" y="657860"/>
                    <a:pt x="378460" y="699770"/>
                  </a:cubicBezTo>
                  <a:cubicBezTo>
                    <a:pt x="314960" y="763270"/>
                    <a:pt x="137160" y="883920"/>
                    <a:pt x="90170" y="891540"/>
                  </a:cubicBezTo>
                  <a:cubicBezTo>
                    <a:pt x="74930" y="894080"/>
                    <a:pt x="64770" y="890270"/>
                    <a:pt x="59690" y="883920"/>
                  </a:cubicBezTo>
                  <a:cubicBezTo>
                    <a:pt x="55880" y="876300"/>
                    <a:pt x="58420" y="852170"/>
                    <a:pt x="66040" y="847090"/>
                  </a:cubicBezTo>
                  <a:cubicBezTo>
                    <a:pt x="72390" y="843280"/>
                    <a:pt x="97790" y="848360"/>
                    <a:pt x="101600" y="854710"/>
                  </a:cubicBezTo>
                  <a:cubicBezTo>
                    <a:pt x="106680" y="862330"/>
                    <a:pt x="99060" y="886460"/>
                    <a:pt x="92710" y="891540"/>
                  </a:cubicBezTo>
                  <a:cubicBezTo>
                    <a:pt x="85090" y="895350"/>
                    <a:pt x="60960" y="886460"/>
                    <a:pt x="57150" y="878840"/>
                  </a:cubicBezTo>
                  <a:cubicBezTo>
                    <a:pt x="53340" y="872490"/>
                    <a:pt x="55880" y="861060"/>
                    <a:pt x="63500" y="849630"/>
                  </a:cubicBezTo>
                  <a:cubicBezTo>
                    <a:pt x="87630" y="815340"/>
                    <a:pt x="228600" y="753110"/>
                    <a:pt x="283210" y="712470"/>
                  </a:cubicBezTo>
                  <a:cubicBezTo>
                    <a:pt x="318770" y="684530"/>
                    <a:pt x="342900" y="664210"/>
                    <a:pt x="365760" y="637540"/>
                  </a:cubicBezTo>
                  <a:cubicBezTo>
                    <a:pt x="387350" y="612140"/>
                    <a:pt x="401320" y="588010"/>
                    <a:pt x="417830" y="556260"/>
                  </a:cubicBezTo>
                  <a:cubicBezTo>
                    <a:pt x="438150" y="515620"/>
                    <a:pt x="464820" y="461010"/>
                    <a:pt x="474980" y="416560"/>
                  </a:cubicBezTo>
                  <a:cubicBezTo>
                    <a:pt x="485140" y="377190"/>
                    <a:pt x="486410" y="334010"/>
                    <a:pt x="485140" y="303530"/>
                  </a:cubicBezTo>
                  <a:cubicBezTo>
                    <a:pt x="485140" y="281940"/>
                    <a:pt x="485140" y="267970"/>
                    <a:pt x="480060" y="250190"/>
                  </a:cubicBezTo>
                  <a:cubicBezTo>
                    <a:pt x="474980" y="229870"/>
                    <a:pt x="468630" y="209550"/>
                    <a:pt x="452120" y="189230"/>
                  </a:cubicBezTo>
                  <a:cubicBezTo>
                    <a:pt x="422910" y="153670"/>
                    <a:pt x="359410" y="99060"/>
                    <a:pt x="300990" y="76200"/>
                  </a:cubicBezTo>
                  <a:cubicBezTo>
                    <a:pt x="240030" y="52070"/>
                    <a:pt x="138430" y="41910"/>
                    <a:pt x="88900" y="53340"/>
                  </a:cubicBezTo>
                  <a:cubicBezTo>
                    <a:pt x="58420" y="59690"/>
                    <a:pt x="36830" y="93980"/>
                    <a:pt x="21590" y="93980"/>
                  </a:cubicBezTo>
                  <a:cubicBezTo>
                    <a:pt x="12700" y="92710"/>
                    <a:pt x="5080" y="85090"/>
                    <a:pt x="2540" y="78740"/>
                  </a:cubicBezTo>
                  <a:cubicBezTo>
                    <a:pt x="0" y="71120"/>
                    <a:pt x="7620" y="50800"/>
                    <a:pt x="7620" y="50800"/>
                  </a:cubicBezTo>
                </a:path>
              </a:pathLst>
            </a:custGeom>
            <a:solidFill>
              <a:srgbClr val="DBCBB8"/>
            </a:solidFill>
            <a:ln cap="sq">
              <a:noFill/>
              <a:prstDash val="solid"/>
              <a:miter/>
            </a:ln>
          </p:spPr>
        </p:sp>
      </p:grpSp>
      <p:grpSp>
        <p:nvGrpSpPr>
          <p:cNvPr name="Group 43" id="43"/>
          <p:cNvGrpSpPr/>
          <p:nvPr/>
        </p:nvGrpSpPr>
        <p:grpSpPr>
          <a:xfrm rot="0">
            <a:off x="4462088" y="9696934"/>
            <a:ext cx="382747" cy="412649"/>
            <a:chOff x="0" y="0"/>
            <a:chExt cx="731520" cy="788670"/>
          </a:xfrm>
        </p:grpSpPr>
        <p:sp>
          <p:nvSpPr>
            <p:cNvPr name="Freeform 44" id="44"/>
            <p:cNvSpPr/>
            <p:nvPr/>
          </p:nvSpPr>
          <p:spPr>
            <a:xfrm flipH="false" flipV="false" rot="0">
              <a:off x="43180" y="46990"/>
              <a:ext cx="637540" cy="695960"/>
            </a:xfrm>
            <a:custGeom>
              <a:avLst/>
              <a:gdLst/>
              <a:ahLst/>
              <a:cxnLst/>
              <a:rect r="r" b="b" t="t" l="l"/>
              <a:pathLst>
                <a:path h="695960" w="637540">
                  <a:moveTo>
                    <a:pt x="240030" y="53340"/>
                  </a:moveTo>
                  <a:cubicBezTo>
                    <a:pt x="146050" y="110490"/>
                    <a:pt x="129540" y="144780"/>
                    <a:pt x="115570" y="165100"/>
                  </a:cubicBezTo>
                  <a:cubicBezTo>
                    <a:pt x="106680" y="180340"/>
                    <a:pt x="99060" y="187960"/>
                    <a:pt x="91440" y="205740"/>
                  </a:cubicBezTo>
                  <a:cubicBezTo>
                    <a:pt x="78740" y="234950"/>
                    <a:pt x="63500" y="289560"/>
                    <a:pt x="58420" y="330200"/>
                  </a:cubicBezTo>
                  <a:cubicBezTo>
                    <a:pt x="53340" y="368300"/>
                    <a:pt x="53340" y="408940"/>
                    <a:pt x="59690" y="443230"/>
                  </a:cubicBezTo>
                  <a:cubicBezTo>
                    <a:pt x="66040" y="473710"/>
                    <a:pt x="73660" y="500380"/>
                    <a:pt x="91440" y="527050"/>
                  </a:cubicBezTo>
                  <a:cubicBezTo>
                    <a:pt x="114300" y="560070"/>
                    <a:pt x="163830" y="599440"/>
                    <a:pt x="195580" y="617220"/>
                  </a:cubicBezTo>
                  <a:cubicBezTo>
                    <a:pt x="217170" y="628650"/>
                    <a:pt x="232410" y="631190"/>
                    <a:pt x="255270" y="636270"/>
                  </a:cubicBezTo>
                  <a:cubicBezTo>
                    <a:pt x="285750" y="641350"/>
                    <a:pt x="330200" y="646430"/>
                    <a:pt x="365760" y="641350"/>
                  </a:cubicBezTo>
                  <a:cubicBezTo>
                    <a:pt x="398780" y="636270"/>
                    <a:pt x="429260" y="628650"/>
                    <a:pt x="459740" y="608330"/>
                  </a:cubicBezTo>
                  <a:cubicBezTo>
                    <a:pt x="497840" y="582930"/>
                    <a:pt x="548640" y="533400"/>
                    <a:pt x="568960" y="490220"/>
                  </a:cubicBezTo>
                  <a:cubicBezTo>
                    <a:pt x="586740" y="453390"/>
                    <a:pt x="588010" y="410210"/>
                    <a:pt x="586740" y="373380"/>
                  </a:cubicBezTo>
                  <a:cubicBezTo>
                    <a:pt x="585470" y="339090"/>
                    <a:pt x="579120" y="307340"/>
                    <a:pt x="563880" y="274320"/>
                  </a:cubicBezTo>
                  <a:cubicBezTo>
                    <a:pt x="544830" y="233680"/>
                    <a:pt x="502920" y="177800"/>
                    <a:pt x="472440" y="148590"/>
                  </a:cubicBezTo>
                  <a:cubicBezTo>
                    <a:pt x="452120" y="127000"/>
                    <a:pt x="439420" y="114300"/>
                    <a:pt x="408940" y="102870"/>
                  </a:cubicBezTo>
                  <a:cubicBezTo>
                    <a:pt x="360680" y="85090"/>
                    <a:pt x="223520" y="100330"/>
                    <a:pt x="193040" y="85090"/>
                  </a:cubicBezTo>
                  <a:cubicBezTo>
                    <a:pt x="184150" y="81280"/>
                    <a:pt x="179070" y="74930"/>
                    <a:pt x="177800" y="68580"/>
                  </a:cubicBezTo>
                  <a:cubicBezTo>
                    <a:pt x="175260" y="59690"/>
                    <a:pt x="181610" y="44450"/>
                    <a:pt x="189230" y="39370"/>
                  </a:cubicBezTo>
                  <a:cubicBezTo>
                    <a:pt x="194310" y="35560"/>
                    <a:pt x="205740" y="35560"/>
                    <a:pt x="212090" y="38100"/>
                  </a:cubicBezTo>
                  <a:cubicBezTo>
                    <a:pt x="218440" y="41910"/>
                    <a:pt x="226060" y="50800"/>
                    <a:pt x="227330" y="57150"/>
                  </a:cubicBezTo>
                  <a:cubicBezTo>
                    <a:pt x="227330" y="64770"/>
                    <a:pt x="224790" y="74930"/>
                    <a:pt x="219710" y="80010"/>
                  </a:cubicBezTo>
                  <a:cubicBezTo>
                    <a:pt x="214630" y="85090"/>
                    <a:pt x="203200" y="88900"/>
                    <a:pt x="195580" y="86360"/>
                  </a:cubicBezTo>
                  <a:cubicBezTo>
                    <a:pt x="187960" y="83820"/>
                    <a:pt x="177800" y="71120"/>
                    <a:pt x="176530" y="62230"/>
                  </a:cubicBezTo>
                  <a:cubicBezTo>
                    <a:pt x="175260" y="55880"/>
                    <a:pt x="179070" y="46990"/>
                    <a:pt x="186690" y="40640"/>
                  </a:cubicBezTo>
                  <a:cubicBezTo>
                    <a:pt x="204470" y="29210"/>
                    <a:pt x="273050" y="34290"/>
                    <a:pt x="314960" y="36830"/>
                  </a:cubicBezTo>
                  <a:cubicBezTo>
                    <a:pt x="355600" y="40640"/>
                    <a:pt x="397510" y="40640"/>
                    <a:pt x="434340" y="59690"/>
                  </a:cubicBezTo>
                  <a:cubicBezTo>
                    <a:pt x="474980" y="78740"/>
                    <a:pt x="515620" y="119380"/>
                    <a:pt x="547370" y="157480"/>
                  </a:cubicBezTo>
                  <a:cubicBezTo>
                    <a:pt x="577850" y="195580"/>
                    <a:pt x="607060" y="245110"/>
                    <a:pt x="622300" y="288290"/>
                  </a:cubicBezTo>
                  <a:cubicBezTo>
                    <a:pt x="635000" y="326390"/>
                    <a:pt x="637540" y="364490"/>
                    <a:pt x="636270" y="402590"/>
                  </a:cubicBezTo>
                  <a:cubicBezTo>
                    <a:pt x="635000" y="439420"/>
                    <a:pt x="632460" y="478790"/>
                    <a:pt x="614680" y="513080"/>
                  </a:cubicBezTo>
                  <a:cubicBezTo>
                    <a:pt x="595630" y="552450"/>
                    <a:pt x="554990" y="595630"/>
                    <a:pt x="519430" y="624840"/>
                  </a:cubicBezTo>
                  <a:cubicBezTo>
                    <a:pt x="487680" y="651510"/>
                    <a:pt x="452120" y="673100"/>
                    <a:pt x="415290" y="684530"/>
                  </a:cubicBezTo>
                  <a:cubicBezTo>
                    <a:pt x="375920" y="695960"/>
                    <a:pt x="331470" y="695960"/>
                    <a:pt x="288290" y="690880"/>
                  </a:cubicBezTo>
                  <a:cubicBezTo>
                    <a:pt x="243840" y="684530"/>
                    <a:pt x="191770" y="670560"/>
                    <a:pt x="153670" y="647700"/>
                  </a:cubicBezTo>
                  <a:cubicBezTo>
                    <a:pt x="118110" y="627380"/>
                    <a:pt x="88900" y="599440"/>
                    <a:pt x="66040" y="567690"/>
                  </a:cubicBezTo>
                  <a:cubicBezTo>
                    <a:pt x="40640" y="534670"/>
                    <a:pt x="20320" y="494030"/>
                    <a:pt x="10160" y="453390"/>
                  </a:cubicBezTo>
                  <a:cubicBezTo>
                    <a:pt x="0" y="411480"/>
                    <a:pt x="2540" y="367030"/>
                    <a:pt x="7620" y="322580"/>
                  </a:cubicBezTo>
                  <a:cubicBezTo>
                    <a:pt x="13970" y="275590"/>
                    <a:pt x="25400" y="224790"/>
                    <a:pt x="48260" y="179070"/>
                  </a:cubicBezTo>
                  <a:cubicBezTo>
                    <a:pt x="71120" y="130810"/>
                    <a:pt x="113030" y="71120"/>
                    <a:pt x="151130" y="41910"/>
                  </a:cubicBezTo>
                  <a:cubicBezTo>
                    <a:pt x="179070" y="19050"/>
                    <a:pt x="222250" y="0"/>
                    <a:pt x="240030" y="3810"/>
                  </a:cubicBezTo>
                  <a:cubicBezTo>
                    <a:pt x="250190" y="6350"/>
                    <a:pt x="259080" y="17780"/>
                    <a:pt x="259080" y="25400"/>
                  </a:cubicBezTo>
                  <a:cubicBezTo>
                    <a:pt x="260350" y="34290"/>
                    <a:pt x="240030" y="53340"/>
                    <a:pt x="240030" y="53340"/>
                  </a:cubicBezTo>
                </a:path>
              </a:pathLst>
            </a:custGeom>
            <a:solidFill>
              <a:srgbClr val="DBCBB8"/>
            </a:solidFill>
            <a:ln cap="sq">
              <a:noFill/>
              <a:prstDash val="solid"/>
              <a:miter/>
            </a:ln>
          </p:spPr>
        </p:sp>
      </p:grpSp>
      <p:grpSp>
        <p:nvGrpSpPr>
          <p:cNvPr name="Group 45" id="45"/>
          <p:cNvGrpSpPr/>
          <p:nvPr/>
        </p:nvGrpSpPr>
        <p:grpSpPr>
          <a:xfrm rot="0">
            <a:off x="4861447" y="9714211"/>
            <a:ext cx="255164" cy="447202"/>
            <a:chOff x="0" y="0"/>
            <a:chExt cx="487680" cy="854710"/>
          </a:xfrm>
        </p:grpSpPr>
        <p:sp>
          <p:nvSpPr>
            <p:cNvPr name="Freeform 46" id="46"/>
            <p:cNvSpPr/>
            <p:nvPr/>
          </p:nvSpPr>
          <p:spPr>
            <a:xfrm flipH="false" flipV="false" rot="0">
              <a:off x="21590" y="49530"/>
              <a:ext cx="434340" cy="755650"/>
            </a:xfrm>
            <a:custGeom>
              <a:avLst/>
              <a:gdLst/>
              <a:ahLst/>
              <a:cxnLst/>
              <a:rect r="r" b="b" t="t" l="l"/>
              <a:pathLst>
                <a:path h="755650" w="434340">
                  <a:moveTo>
                    <a:pt x="80010" y="25400"/>
                  </a:moveTo>
                  <a:cubicBezTo>
                    <a:pt x="88900" y="636270"/>
                    <a:pt x="102870" y="660400"/>
                    <a:pt x="119380" y="670560"/>
                  </a:cubicBezTo>
                  <a:cubicBezTo>
                    <a:pt x="130810" y="676910"/>
                    <a:pt x="146050" y="673100"/>
                    <a:pt x="160020" y="670560"/>
                  </a:cubicBezTo>
                  <a:cubicBezTo>
                    <a:pt x="176530" y="666750"/>
                    <a:pt x="198120" y="660400"/>
                    <a:pt x="213360" y="647700"/>
                  </a:cubicBezTo>
                  <a:cubicBezTo>
                    <a:pt x="231140" y="633730"/>
                    <a:pt x="243840" y="609600"/>
                    <a:pt x="257810" y="584200"/>
                  </a:cubicBezTo>
                  <a:cubicBezTo>
                    <a:pt x="275590" y="551180"/>
                    <a:pt x="292100" y="511810"/>
                    <a:pt x="306070" y="467360"/>
                  </a:cubicBezTo>
                  <a:cubicBezTo>
                    <a:pt x="322580" y="414020"/>
                    <a:pt x="337820" y="347980"/>
                    <a:pt x="345440" y="284480"/>
                  </a:cubicBezTo>
                  <a:cubicBezTo>
                    <a:pt x="354330" y="213360"/>
                    <a:pt x="339090" y="93980"/>
                    <a:pt x="354330" y="60960"/>
                  </a:cubicBezTo>
                  <a:cubicBezTo>
                    <a:pt x="359410" y="49530"/>
                    <a:pt x="368300" y="43180"/>
                    <a:pt x="375920" y="41910"/>
                  </a:cubicBezTo>
                  <a:cubicBezTo>
                    <a:pt x="383540" y="40640"/>
                    <a:pt x="394970" y="44450"/>
                    <a:pt x="401320" y="55880"/>
                  </a:cubicBezTo>
                  <a:cubicBezTo>
                    <a:pt x="434340" y="109220"/>
                    <a:pt x="394970" y="581660"/>
                    <a:pt x="403860" y="675640"/>
                  </a:cubicBezTo>
                  <a:cubicBezTo>
                    <a:pt x="407670" y="704850"/>
                    <a:pt x="420370" y="717550"/>
                    <a:pt x="415290" y="730250"/>
                  </a:cubicBezTo>
                  <a:cubicBezTo>
                    <a:pt x="411480" y="741680"/>
                    <a:pt x="394970" y="754380"/>
                    <a:pt x="386080" y="754380"/>
                  </a:cubicBezTo>
                  <a:cubicBezTo>
                    <a:pt x="378460" y="753110"/>
                    <a:pt x="364490" y="740410"/>
                    <a:pt x="364490" y="731520"/>
                  </a:cubicBezTo>
                  <a:cubicBezTo>
                    <a:pt x="364490" y="722630"/>
                    <a:pt x="379730" y="703580"/>
                    <a:pt x="387350" y="703580"/>
                  </a:cubicBezTo>
                  <a:cubicBezTo>
                    <a:pt x="396240" y="702310"/>
                    <a:pt x="414020" y="718820"/>
                    <a:pt x="415290" y="727710"/>
                  </a:cubicBezTo>
                  <a:cubicBezTo>
                    <a:pt x="416560" y="736600"/>
                    <a:pt x="405130" y="750570"/>
                    <a:pt x="397510" y="753110"/>
                  </a:cubicBezTo>
                  <a:cubicBezTo>
                    <a:pt x="389890" y="755650"/>
                    <a:pt x="379730" y="754380"/>
                    <a:pt x="373380" y="748030"/>
                  </a:cubicBezTo>
                  <a:cubicBezTo>
                    <a:pt x="361950" y="737870"/>
                    <a:pt x="358140" y="712470"/>
                    <a:pt x="353060" y="675640"/>
                  </a:cubicBezTo>
                  <a:cubicBezTo>
                    <a:pt x="339090" y="572770"/>
                    <a:pt x="322580" y="134620"/>
                    <a:pt x="353060" y="67310"/>
                  </a:cubicBezTo>
                  <a:cubicBezTo>
                    <a:pt x="360680" y="50800"/>
                    <a:pt x="373380" y="41910"/>
                    <a:pt x="382270" y="41910"/>
                  </a:cubicBezTo>
                  <a:cubicBezTo>
                    <a:pt x="389890" y="43180"/>
                    <a:pt x="398780" y="53340"/>
                    <a:pt x="403860" y="67310"/>
                  </a:cubicBezTo>
                  <a:cubicBezTo>
                    <a:pt x="417830" y="104140"/>
                    <a:pt x="403860" y="223520"/>
                    <a:pt x="394970" y="295910"/>
                  </a:cubicBezTo>
                  <a:cubicBezTo>
                    <a:pt x="386080" y="363220"/>
                    <a:pt x="369570" y="431800"/>
                    <a:pt x="351790" y="487680"/>
                  </a:cubicBezTo>
                  <a:cubicBezTo>
                    <a:pt x="337820" y="533400"/>
                    <a:pt x="320040" y="576580"/>
                    <a:pt x="300990" y="610870"/>
                  </a:cubicBezTo>
                  <a:cubicBezTo>
                    <a:pt x="287020" y="638810"/>
                    <a:pt x="274320" y="662940"/>
                    <a:pt x="254000" y="680720"/>
                  </a:cubicBezTo>
                  <a:cubicBezTo>
                    <a:pt x="233680" y="698500"/>
                    <a:pt x="204470" y="713740"/>
                    <a:pt x="179070" y="718820"/>
                  </a:cubicBezTo>
                  <a:cubicBezTo>
                    <a:pt x="153670" y="725170"/>
                    <a:pt x="121920" y="725170"/>
                    <a:pt x="100330" y="715010"/>
                  </a:cubicBezTo>
                  <a:cubicBezTo>
                    <a:pt x="78740" y="704850"/>
                    <a:pt x="60960" y="678180"/>
                    <a:pt x="49530" y="656590"/>
                  </a:cubicBezTo>
                  <a:cubicBezTo>
                    <a:pt x="38100" y="638810"/>
                    <a:pt x="34290" y="629920"/>
                    <a:pt x="29210" y="600710"/>
                  </a:cubicBezTo>
                  <a:cubicBezTo>
                    <a:pt x="13970" y="509270"/>
                    <a:pt x="0" y="91440"/>
                    <a:pt x="29210" y="25400"/>
                  </a:cubicBezTo>
                  <a:cubicBezTo>
                    <a:pt x="36830" y="8890"/>
                    <a:pt x="49530" y="0"/>
                    <a:pt x="57150" y="1270"/>
                  </a:cubicBezTo>
                  <a:cubicBezTo>
                    <a:pt x="66040" y="1270"/>
                    <a:pt x="80010" y="25400"/>
                    <a:pt x="80010" y="25400"/>
                  </a:cubicBezTo>
                </a:path>
              </a:pathLst>
            </a:custGeom>
            <a:solidFill>
              <a:srgbClr val="DBCBB8"/>
            </a:solidFill>
            <a:ln cap="sq">
              <a:noFill/>
              <a:prstDash val="solid"/>
              <a:miter/>
            </a:ln>
          </p:spPr>
        </p:sp>
      </p:grpSp>
      <p:grpSp>
        <p:nvGrpSpPr>
          <p:cNvPr name="Group 47" id="47"/>
          <p:cNvGrpSpPr/>
          <p:nvPr/>
        </p:nvGrpSpPr>
        <p:grpSpPr>
          <a:xfrm rot="0">
            <a:off x="5155816" y="9780660"/>
            <a:ext cx="242539" cy="477104"/>
            <a:chOff x="0" y="0"/>
            <a:chExt cx="463550" cy="911860"/>
          </a:xfrm>
        </p:grpSpPr>
        <p:sp>
          <p:nvSpPr>
            <p:cNvPr name="Freeform 48" id="48"/>
            <p:cNvSpPr/>
            <p:nvPr/>
          </p:nvSpPr>
          <p:spPr>
            <a:xfrm flipH="false" flipV="false" rot="0">
              <a:off x="43180" y="46990"/>
              <a:ext cx="374650" cy="814070"/>
            </a:xfrm>
            <a:custGeom>
              <a:avLst/>
              <a:gdLst/>
              <a:ahLst/>
              <a:cxnLst/>
              <a:rect r="r" b="b" t="t" l="l"/>
              <a:pathLst>
                <a:path h="814070" w="374650">
                  <a:moveTo>
                    <a:pt x="50800" y="792480"/>
                  </a:moveTo>
                  <a:cubicBezTo>
                    <a:pt x="0" y="481330"/>
                    <a:pt x="2540" y="330200"/>
                    <a:pt x="7620" y="232410"/>
                  </a:cubicBezTo>
                  <a:cubicBezTo>
                    <a:pt x="10160" y="160020"/>
                    <a:pt x="10160" y="85090"/>
                    <a:pt x="26670" y="45720"/>
                  </a:cubicBezTo>
                  <a:cubicBezTo>
                    <a:pt x="35560" y="25400"/>
                    <a:pt x="50800" y="8890"/>
                    <a:pt x="63500" y="3810"/>
                  </a:cubicBezTo>
                  <a:cubicBezTo>
                    <a:pt x="71120" y="0"/>
                    <a:pt x="80010" y="2540"/>
                    <a:pt x="88900" y="6350"/>
                  </a:cubicBezTo>
                  <a:cubicBezTo>
                    <a:pt x="97790" y="10160"/>
                    <a:pt x="105410" y="17780"/>
                    <a:pt x="115570" y="33020"/>
                  </a:cubicBezTo>
                  <a:cubicBezTo>
                    <a:pt x="142240" y="68580"/>
                    <a:pt x="187960" y="160020"/>
                    <a:pt x="222250" y="247650"/>
                  </a:cubicBezTo>
                  <a:cubicBezTo>
                    <a:pt x="271780" y="372110"/>
                    <a:pt x="346710" y="623570"/>
                    <a:pt x="363220" y="713740"/>
                  </a:cubicBezTo>
                  <a:cubicBezTo>
                    <a:pt x="369570" y="749300"/>
                    <a:pt x="374650" y="775970"/>
                    <a:pt x="368300" y="789940"/>
                  </a:cubicBezTo>
                  <a:cubicBezTo>
                    <a:pt x="364490" y="797560"/>
                    <a:pt x="354330" y="802640"/>
                    <a:pt x="347980" y="802640"/>
                  </a:cubicBezTo>
                  <a:cubicBezTo>
                    <a:pt x="340360" y="802640"/>
                    <a:pt x="330200" y="798830"/>
                    <a:pt x="326390" y="792480"/>
                  </a:cubicBezTo>
                  <a:cubicBezTo>
                    <a:pt x="321310" y="786130"/>
                    <a:pt x="321310" y="768350"/>
                    <a:pt x="326390" y="762000"/>
                  </a:cubicBezTo>
                  <a:cubicBezTo>
                    <a:pt x="330200" y="755650"/>
                    <a:pt x="340360" y="751840"/>
                    <a:pt x="347980" y="751840"/>
                  </a:cubicBezTo>
                  <a:cubicBezTo>
                    <a:pt x="354330" y="751840"/>
                    <a:pt x="364490" y="758190"/>
                    <a:pt x="368300" y="764540"/>
                  </a:cubicBezTo>
                  <a:cubicBezTo>
                    <a:pt x="372110" y="769620"/>
                    <a:pt x="372110" y="781050"/>
                    <a:pt x="369570" y="787400"/>
                  </a:cubicBezTo>
                  <a:cubicBezTo>
                    <a:pt x="365760" y="795020"/>
                    <a:pt x="350520" y="802640"/>
                    <a:pt x="341630" y="802640"/>
                  </a:cubicBezTo>
                  <a:cubicBezTo>
                    <a:pt x="335280" y="801370"/>
                    <a:pt x="328930" y="796290"/>
                    <a:pt x="322580" y="787400"/>
                  </a:cubicBezTo>
                  <a:cubicBezTo>
                    <a:pt x="311150" y="769620"/>
                    <a:pt x="314960" y="726440"/>
                    <a:pt x="303530" y="679450"/>
                  </a:cubicBezTo>
                  <a:cubicBezTo>
                    <a:pt x="280670" y="585470"/>
                    <a:pt x="219710" y="381000"/>
                    <a:pt x="176530" y="267970"/>
                  </a:cubicBezTo>
                  <a:cubicBezTo>
                    <a:pt x="143510" y="182880"/>
                    <a:pt x="95250" y="48260"/>
                    <a:pt x="76200" y="52070"/>
                  </a:cubicBezTo>
                  <a:cubicBezTo>
                    <a:pt x="59690" y="54610"/>
                    <a:pt x="60960" y="162560"/>
                    <a:pt x="58420" y="232410"/>
                  </a:cubicBezTo>
                  <a:cubicBezTo>
                    <a:pt x="53340" y="328930"/>
                    <a:pt x="50800" y="476250"/>
                    <a:pt x="60960" y="577850"/>
                  </a:cubicBezTo>
                  <a:cubicBezTo>
                    <a:pt x="68580" y="657860"/>
                    <a:pt x="111760" y="755650"/>
                    <a:pt x="101600" y="789940"/>
                  </a:cubicBezTo>
                  <a:cubicBezTo>
                    <a:pt x="96520" y="803910"/>
                    <a:pt x="85090" y="812800"/>
                    <a:pt x="77470" y="812800"/>
                  </a:cubicBezTo>
                  <a:cubicBezTo>
                    <a:pt x="68580" y="814070"/>
                    <a:pt x="50800" y="792480"/>
                    <a:pt x="50800" y="792480"/>
                  </a:cubicBezTo>
                </a:path>
              </a:pathLst>
            </a:custGeom>
            <a:solidFill>
              <a:srgbClr val="DBCBB8"/>
            </a:solidFill>
            <a:ln cap="sq">
              <a:noFill/>
              <a:prstDash val="solid"/>
              <a:miter/>
            </a:ln>
          </p:spPr>
        </p:sp>
      </p:grpSp>
      <p:grpSp>
        <p:nvGrpSpPr>
          <p:cNvPr name="Group 49" id="49"/>
          <p:cNvGrpSpPr/>
          <p:nvPr/>
        </p:nvGrpSpPr>
        <p:grpSpPr>
          <a:xfrm rot="0">
            <a:off x="5121927" y="10002600"/>
            <a:ext cx="221275" cy="79739"/>
            <a:chOff x="0" y="0"/>
            <a:chExt cx="422910" cy="152400"/>
          </a:xfrm>
        </p:grpSpPr>
        <p:sp>
          <p:nvSpPr>
            <p:cNvPr name="Freeform 50" id="50"/>
            <p:cNvSpPr/>
            <p:nvPr/>
          </p:nvSpPr>
          <p:spPr>
            <a:xfrm flipH="false" flipV="false" rot="0">
              <a:off x="49530" y="48260"/>
              <a:ext cx="322580" cy="71120"/>
            </a:xfrm>
            <a:custGeom>
              <a:avLst/>
              <a:gdLst/>
              <a:ahLst/>
              <a:cxnLst/>
              <a:rect r="r" b="b" t="t" l="l"/>
              <a:pathLst>
                <a:path h="71120" w="322580">
                  <a:moveTo>
                    <a:pt x="26670" y="2540"/>
                  </a:moveTo>
                  <a:cubicBezTo>
                    <a:pt x="317500" y="11430"/>
                    <a:pt x="322580" y="27940"/>
                    <a:pt x="320040" y="36830"/>
                  </a:cubicBezTo>
                  <a:cubicBezTo>
                    <a:pt x="317500" y="44450"/>
                    <a:pt x="302260" y="53340"/>
                    <a:pt x="293370" y="52070"/>
                  </a:cubicBezTo>
                  <a:cubicBezTo>
                    <a:pt x="285750" y="52070"/>
                    <a:pt x="273050" y="39370"/>
                    <a:pt x="271780" y="31750"/>
                  </a:cubicBezTo>
                  <a:cubicBezTo>
                    <a:pt x="269240" y="24130"/>
                    <a:pt x="274320" y="13970"/>
                    <a:pt x="279400" y="8890"/>
                  </a:cubicBezTo>
                  <a:cubicBezTo>
                    <a:pt x="284480" y="3810"/>
                    <a:pt x="294640" y="0"/>
                    <a:pt x="302260" y="2540"/>
                  </a:cubicBezTo>
                  <a:cubicBezTo>
                    <a:pt x="309880" y="5080"/>
                    <a:pt x="322580" y="17780"/>
                    <a:pt x="321310" y="25400"/>
                  </a:cubicBezTo>
                  <a:cubicBezTo>
                    <a:pt x="321310" y="34290"/>
                    <a:pt x="311150" y="45720"/>
                    <a:pt x="295910" y="53340"/>
                  </a:cubicBezTo>
                  <a:cubicBezTo>
                    <a:pt x="255270" y="69850"/>
                    <a:pt x="67310" y="71120"/>
                    <a:pt x="26670" y="53340"/>
                  </a:cubicBezTo>
                  <a:cubicBezTo>
                    <a:pt x="11430" y="45720"/>
                    <a:pt x="0" y="33020"/>
                    <a:pt x="1270" y="24130"/>
                  </a:cubicBezTo>
                  <a:cubicBezTo>
                    <a:pt x="1270" y="16510"/>
                    <a:pt x="26670" y="2540"/>
                    <a:pt x="26670" y="2540"/>
                  </a:cubicBezTo>
                </a:path>
              </a:pathLst>
            </a:custGeom>
            <a:solidFill>
              <a:srgbClr val="DBCBB8"/>
            </a:solidFill>
            <a:ln cap="sq">
              <a:noFill/>
              <a:prstDash val="solid"/>
              <a:miter/>
            </a:ln>
          </p:spPr>
        </p:sp>
      </p:grpSp>
      <p:grpSp>
        <p:nvGrpSpPr>
          <p:cNvPr name="Group 51" id="51"/>
          <p:cNvGrpSpPr/>
          <p:nvPr/>
        </p:nvGrpSpPr>
        <p:grpSpPr>
          <a:xfrm rot="0">
            <a:off x="5438225" y="9798601"/>
            <a:ext cx="277757" cy="464479"/>
            <a:chOff x="0" y="0"/>
            <a:chExt cx="530860" cy="887730"/>
          </a:xfrm>
        </p:grpSpPr>
        <p:sp>
          <p:nvSpPr>
            <p:cNvPr name="Freeform 52" id="52"/>
            <p:cNvSpPr/>
            <p:nvPr/>
          </p:nvSpPr>
          <p:spPr>
            <a:xfrm flipH="false" flipV="false" rot="0">
              <a:off x="44450" y="49530"/>
              <a:ext cx="436880" cy="789940"/>
            </a:xfrm>
            <a:custGeom>
              <a:avLst/>
              <a:gdLst/>
              <a:ahLst/>
              <a:cxnLst/>
              <a:rect r="r" b="b" t="t" l="l"/>
              <a:pathLst>
                <a:path h="789940" w="436880">
                  <a:moveTo>
                    <a:pt x="57150" y="26670"/>
                  </a:moveTo>
                  <a:cubicBezTo>
                    <a:pt x="170180" y="779780"/>
                    <a:pt x="287020" y="684530"/>
                    <a:pt x="341630" y="674370"/>
                  </a:cubicBezTo>
                  <a:cubicBezTo>
                    <a:pt x="373380" y="669290"/>
                    <a:pt x="402590" y="665480"/>
                    <a:pt x="419100" y="673100"/>
                  </a:cubicBezTo>
                  <a:cubicBezTo>
                    <a:pt x="427990" y="678180"/>
                    <a:pt x="436880" y="689610"/>
                    <a:pt x="435610" y="698500"/>
                  </a:cubicBezTo>
                  <a:cubicBezTo>
                    <a:pt x="435610" y="706120"/>
                    <a:pt x="424180" y="718820"/>
                    <a:pt x="416560" y="721360"/>
                  </a:cubicBezTo>
                  <a:cubicBezTo>
                    <a:pt x="408940" y="723900"/>
                    <a:pt x="398780" y="720090"/>
                    <a:pt x="393700" y="716280"/>
                  </a:cubicBezTo>
                  <a:cubicBezTo>
                    <a:pt x="388620" y="711200"/>
                    <a:pt x="384810" y="699770"/>
                    <a:pt x="386080" y="693420"/>
                  </a:cubicBezTo>
                  <a:cubicBezTo>
                    <a:pt x="386080" y="685800"/>
                    <a:pt x="392430" y="675640"/>
                    <a:pt x="400050" y="674370"/>
                  </a:cubicBezTo>
                  <a:cubicBezTo>
                    <a:pt x="407670" y="671830"/>
                    <a:pt x="430530" y="679450"/>
                    <a:pt x="434340" y="687070"/>
                  </a:cubicBezTo>
                  <a:cubicBezTo>
                    <a:pt x="436880" y="694690"/>
                    <a:pt x="429260" y="713740"/>
                    <a:pt x="419100" y="721360"/>
                  </a:cubicBezTo>
                  <a:cubicBezTo>
                    <a:pt x="405130" y="730250"/>
                    <a:pt x="378460" y="718820"/>
                    <a:pt x="350520" y="723900"/>
                  </a:cubicBezTo>
                  <a:cubicBezTo>
                    <a:pt x="300990" y="732790"/>
                    <a:pt x="198120" y="781050"/>
                    <a:pt x="153670" y="787400"/>
                  </a:cubicBezTo>
                  <a:cubicBezTo>
                    <a:pt x="133350" y="789940"/>
                    <a:pt x="120650" y="789940"/>
                    <a:pt x="106680" y="784860"/>
                  </a:cubicBezTo>
                  <a:cubicBezTo>
                    <a:pt x="93980" y="781050"/>
                    <a:pt x="85090" y="778510"/>
                    <a:pt x="74930" y="762000"/>
                  </a:cubicBezTo>
                  <a:cubicBezTo>
                    <a:pt x="36830" y="692150"/>
                    <a:pt x="11430" y="218440"/>
                    <a:pt x="6350" y="101600"/>
                  </a:cubicBezTo>
                  <a:cubicBezTo>
                    <a:pt x="5080" y="59690"/>
                    <a:pt x="0" y="30480"/>
                    <a:pt x="10160" y="15240"/>
                  </a:cubicBezTo>
                  <a:cubicBezTo>
                    <a:pt x="15240" y="6350"/>
                    <a:pt x="27940" y="0"/>
                    <a:pt x="35560" y="1270"/>
                  </a:cubicBezTo>
                  <a:cubicBezTo>
                    <a:pt x="43180" y="2540"/>
                    <a:pt x="57150" y="26670"/>
                    <a:pt x="57150" y="26670"/>
                  </a:cubicBezTo>
                </a:path>
              </a:pathLst>
            </a:custGeom>
            <a:solidFill>
              <a:srgbClr val="DBCBB8"/>
            </a:solidFill>
            <a:ln cap="sq">
              <a:noFill/>
              <a:prstDash val="solid"/>
              <a:miter/>
            </a:ln>
          </p:spPr>
        </p:sp>
      </p:grpSp>
      <p:grpSp>
        <p:nvGrpSpPr>
          <p:cNvPr name="Group 53" id="53"/>
          <p:cNvGrpSpPr/>
          <p:nvPr/>
        </p:nvGrpSpPr>
        <p:grpSpPr>
          <a:xfrm rot="0">
            <a:off x="5681428" y="9843786"/>
            <a:ext cx="214630" cy="379424"/>
            <a:chOff x="0" y="0"/>
            <a:chExt cx="410210" cy="725170"/>
          </a:xfrm>
        </p:grpSpPr>
        <p:sp>
          <p:nvSpPr>
            <p:cNvPr name="Freeform 54" id="54"/>
            <p:cNvSpPr/>
            <p:nvPr/>
          </p:nvSpPr>
          <p:spPr>
            <a:xfrm flipH="false" flipV="false" rot="0">
              <a:off x="41910" y="48260"/>
              <a:ext cx="323850" cy="627380"/>
            </a:xfrm>
            <a:custGeom>
              <a:avLst/>
              <a:gdLst/>
              <a:ahLst/>
              <a:cxnLst/>
              <a:rect r="r" b="b" t="t" l="l"/>
              <a:pathLst>
                <a:path h="627380" w="323850">
                  <a:moveTo>
                    <a:pt x="107950" y="596900"/>
                  </a:moveTo>
                  <a:cubicBezTo>
                    <a:pt x="27940" y="304800"/>
                    <a:pt x="21590" y="264160"/>
                    <a:pt x="16510" y="212090"/>
                  </a:cubicBezTo>
                  <a:cubicBezTo>
                    <a:pt x="11430" y="153670"/>
                    <a:pt x="0" y="58420"/>
                    <a:pt x="8890" y="26670"/>
                  </a:cubicBezTo>
                  <a:cubicBezTo>
                    <a:pt x="12700" y="13970"/>
                    <a:pt x="19050" y="6350"/>
                    <a:pt x="25400" y="2540"/>
                  </a:cubicBezTo>
                  <a:cubicBezTo>
                    <a:pt x="31750" y="0"/>
                    <a:pt x="40640" y="1270"/>
                    <a:pt x="49530" y="5080"/>
                  </a:cubicBezTo>
                  <a:cubicBezTo>
                    <a:pt x="62230" y="12700"/>
                    <a:pt x="73660" y="31750"/>
                    <a:pt x="87630" y="53340"/>
                  </a:cubicBezTo>
                  <a:cubicBezTo>
                    <a:pt x="109220" y="86360"/>
                    <a:pt x="138430" y="147320"/>
                    <a:pt x="162560" y="195580"/>
                  </a:cubicBezTo>
                  <a:cubicBezTo>
                    <a:pt x="186690" y="242570"/>
                    <a:pt x="212090" y="285750"/>
                    <a:pt x="234950" y="337820"/>
                  </a:cubicBezTo>
                  <a:cubicBezTo>
                    <a:pt x="260350" y="398780"/>
                    <a:pt x="297180" y="488950"/>
                    <a:pt x="308610" y="541020"/>
                  </a:cubicBezTo>
                  <a:cubicBezTo>
                    <a:pt x="316230" y="570230"/>
                    <a:pt x="323850" y="601980"/>
                    <a:pt x="314960" y="614680"/>
                  </a:cubicBezTo>
                  <a:cubicBezTo>
                    <a:pt x="309880" y="623570"/>
                    <a:pt x="294640" y="627380"/>
                    <a:pt x="287020" y="624840"/>
                  </a:cubicBezTo>
                  <a:cubicBezTo>
                    <a:pt x="279400" y="623570"/>
                    <a:pt x="267970" y="608330"/>
                    <a:pt x="269240" y="600710"/>
                  </a:cubicBezTo>
                  <a:cubicBezTo>
                    <a:pt x="270510" y="591820"/>
                    <a:pt x="288290" y="576580"/>
                    <a:pt x="295910" y="575310"/>
                  </a:cubicBezTo>
                  <a:cubicBezTo>
                    <a:pt x="303530" y="575310"/>
                    <a:pt x="313690" y="582930"/>
                    <a:pt x="316230" y="589280"/>
                  </a:cubicBezTo>
                  <a:cubicBezTo>
                    <a:pt x="320040" y="595630"/>
                    <a:pt x="320040" y="607060"/>
                    <a:pt x="317500" y="612140"/>
                  </a:cubicBezTo>
                  <a:cubicBezTo>
                    <a:pt x="312420" y="619760"/>
                    <a:pt x="297180" y="627380"/>
                    <a:pt x="289560" y="626110"/>
                  </a:cubicBezTo>
                  <a:cubicBezTo>
                    <a:pt x="281940" y="624840"/>
                    <a:pt x="276860" y="621030"/>
                    <a:pt x="270510" y="610870"/>
                  </a:cubicBezTo>
                  <a:cubicBezTo>
                    <a:pt x="248920" y="579120"/>
                    <a:pt x="226060" y="448310"/>
                    <a:pt x="189230" y="360680"/>
                  </a:cubicBezTo>
                  <a:cubicBezTo>
                    <a:pt x="143510" y="255270"/>
                    <a:pt x="7620" y="73660"/>
                    <a:pt x="8890" y="26670"/>
                  </a:cubicBezTo>
                  <a:cubicBezTo>
                    <a:pt x="10160" y="13970"/>
                    <a:pt x="17780" y="5080"/>
                    <a:pt x="25400" y="2540"/>
                  </a:cubicBezTo>
                  <a:cubicBezTo>
                    <a:pt x="34290" y="1270"/>
                    <a:pt x="49530" y="6350"/>
                    <a:pt x="59690" y="20320"/>
                  </a:cubicBezTo>
                  <a:cubicBezTo>
                    <a:pt x="86360" y="60960"/>
                    <a:pt x="71120" y="247650"/>
                    <a:pt x="88900" y="347980"/>
                  </a:cubicBezTo>
                  <a:cubicBezTo>
                    <a:pt x="105410" y="435610"/>
                    <a:pt x="165100" y="549910"/>
                    <a:pt x="157480" y="589280"/>
                  </a:cubicBezTo>
                  <a:cubicBezTo>
                    <a:pt x="154940" y="603250"/>
                    <a:pt x="144780" y="614680"/>
                    <a:pt x="135890" y="615950"/>
                  </a:cubicBezTo>
                  <a:cubicBezTo>
                    <a:pt x="128270" y="617220"/>
                    <a:pt x="107950" y="596900"/>
                    <a:pt x="107950" y="596900"/>
                  </a:cubicBezTo>
                </a:path>
              </a:pathLst>
            </a:custGeom>
            <a:solidFill>
              <a:srgbClr val="DBCBB8"/>
            </a:solidFill>
            <a:ln cap="sq">
              <a:noFill/>
              <a:prstDash val="solid"/>
              <a:miter/>
            </a:ln>
          </p:spPr>
        </p:sp>
      </p:grpSp>
      <p:grpSp>
        <p:nvGrpSpPr>
          <p:cNvPr name="Group 55" id="55"/>
          <p:cNvGrpSpPr/>
          <p:nvPr/>
        </p:nvGrpSpPr>
        <p:grpSpPr>
          <a:xfrm rot="0">
            <a:off x="5676112" y="10036489"/>
            <a:ext cx="187386" cy="79739"/>
            <a:chOff x="0" y="0"/>
            <a:chExt cx="358140" cy="152400"/>
          </a:xfrm>
        </p:grpSpPr>
        <p:sp>
          <p:nvSpPr>
            <p:cNvPr name="Freeform 56" id="56"/>
            <p:cNvSpPr/>
            <p:nvPr/>
          </p:nvSpPr>
          <p:spPr>
            <a:xfrm flipH="false" flipV="false" rot="0">
              <a:off x="50800" y="48260"/>
              <a:ext cx="256540" cy="68580"/>
            </a:xfrm>
            <a:custGeom>
              <a:avLst/>
              <a:gdLst/>
              <a:ahLst/>
              <a:cxnLst/>
              <a:rect r="r" b="b" t="t" l="l"/>
              <a:pathLst>
                <a:path h="68580" w="256540">
                  <a:moveTo>
                    <a:pt x="25400" y="2540"/>
                  </a:moveTo>
                  <a:cubicBezTo>
                    <a:pt x="251460" y="11430"/>
                    <a:pt x="256540" y="27940"/>
                    <a:pt x="254000" y="36830"/>
                  </a:cubicBezTo>
                  <a:cubicBezTo>
                    <a:pt x="251460" y="44450"/>
                    <a:pt x="236220" y="53340"/>
                    <a:pt x="227330" y="53340"/>
                  </a:cubicBezTo>
                  <a:cubicBezTo>
                    <a:pt x="219710" y="52070"/>
                    <a:pt x="207010" y="39370"/>
                    <a:pt x="205740" y="31750"/>
                  </a:cubicBezTo>
                  <a:cubicBezTo>
                    <a:pt x="204470" y="24130"/>
                    <a:pt x="208280" y="13970"/>
                    <a:pt x="213360" y="8890"/>
                  </a:cubicBezTo>
                  <a:cubicBezTo>
                    <a:pt x="218440" y="3810"/>
                    <a:pt x="229870" y="0"/>
                    <a:pt x="236220" y="2540"/>
                  </a:cubicBezTo>
                  <a:cubicBezTo>
                    <a:pt x="243840" y="5080"/>
                    <a:pt x="256540" y="17780"/>
                    <a:pt x="256540" y="26670"/>
                  </a:cubicBezTo>
                  <a:cubicBezTo>
                    <a:pt x="255270" y="34290"/>
                    <a:pt x="245110" y="46990"/>
                    <a:pt x="231140" y="53340"/>
                  </a:cubicBezTo>
                  <a:cubicBezTo>
                    <a:pt x="196850" y="67310"/>
                    <a:pt x="59690" y="68580"/>
                    <a:pt x="25400" y="53340"/>
                  </a:cubicBezTo>
                  <a:cubicBezTo>
                    <a:pt x="10160" y="45720"/>
                    <a:pt x="0" y="33020"/>
                    <a:pt x="0" y="24130"/>
                  </a:cubicBezTo>
                  <a:cubicBezTo>
                    <a:pt x="0" y="16510"/>
                    <a:pt x="25400" y="2540"/>
                    <a:pt x="25400" y="2540"/>
                  </a:cubicBezTo>
                </a:path>
              </a:pathLst>
            </a:custGeom>
            <a:solidFill>
              <a:srgbClr val="DBCBB8"/>
            </a:solidFill>
            <a:ln cap="sq">
              <a:noFill/>
              <a:prstDash val="solid"/>
              <a:miter/>
            </a:ln>
          </p:spPr>
        </p:sp>
      </p:grpSp>
      <p:grpSp>
        <p:nvGrpSpPr>
          <p:cNvPr name="Group 57" id="57"/>
          <p:cNvGrpSpPr/>
          <p:nvPr/>
        </p:nvGrpSpPr>
        <p:grpSpPr>
          <a:xfrm rot="0">
            <a:off x="5841571" y="9798601"/>
            <a:ext cx="315633" cy="430590"/>
            <a:chOff x="0" y="0"/>
            <a:chExt cx="603250" cy="822960"/>
          </a:xfrm>
        </p:grpSpPr>
        <p:sp>
          <p:nvSpPr>
            <p:cNvPr name="Freeform 58" id="58"/>
            <p:cNvSpPr/>
            <p:nvPr/>
          </p:nvSpPr>
          <p:spPr>
            <a:xfrm flipH="false" flipV="false" rot="0">
              <a:off x="44450" y="45720"/>
              <a:ext cx="509270" cy="735330"/>
            </a:xfrm>
            <a:custGeom>
              <a:avLst/>
              <a:gdLst/>
              <a:ahLst/>
              <a:cxnLst/>
              <a:rect r="r" b="b" t="t" l="l"/>
              <a:pathLst>
                <a:path h="735330" w="509270">
                  <a:moveTo>
                    <a:pt x="309880" y="55880"/>
                  </a:moveTo>
                  <a:cubicBezTo>
                    <a:pt x="234950" y="59690"/>
                    <a:pt x="228600" y="66040"/>
                    <a:pt x="215900" y="76200"/>
                  </a:cubicBezTo>
                  <a:cubicBezTo>
                    <a:pt x="190500" y="99060"/>
                    <a:pt x="138430" y="149860"/>
                    <a:pt x="113030" y="193040"/>
                  </a:cubicBezTo>
                  <a:cubicBezTo>
                    <a:pt x="86360" y="234950"/>
                    <a:pt x="67310" y="279400"/>
                    <a:pt x="58420" y="328930"/>
                  </a:cubicBezTo>
                  <a:cubicBezTo>
                    <a:pt x="48260" y="383540"/>
                    <a:pt x="44450" y="459740"/>
                    <a:pt x="62230" y="509270"/>
                  </a:cubicBezTo>
                  <a:cubicBezTo>
                    <a:pt x="78740" y="553720"/>
                    <a:pt x="111760" y="593090"/>
                    <a:pt x="151130" y="619760"/>
                  </a:cubicBezTo>
                  <a:cubicBezTo>
                    <a:pt x="194310" y="647700"/>
                    <a:pt x="261620" y="657860"/>
                    <a:pt x="317500" y="668020"/>
                  </a:cubicBezTo>
                  <a:cubicBezTo>
                    <a:pt x="374650" y="678180"/>
                    <a:pt x="464820" y="664210"/>
                    <a:pt x="491490" y="676910"/>
                  </a:cubicBezTo>
                  <a:cubicBezTo>
                    <a:pt x="500380" y="680720"/>
                    <a:pt x="506730" y="687070"/>
                    <a:pt x="508000" y="694690"/>
                  </a:cubicBezTo>
                  <a:cubicBezTo>
                    <a:pt x="509270" y="702310"/>
                    <a:pt x="502920" y="717550"/>
                    <a:pt x="496570" y="722630"/>
                  </a:cubicBezTo>
                  <a:cubicBezTo>
                    <a:pt x="490220" y="726440"/>
                    <a:pt x="478790" y="727710"/>
                    <a:pt x="472440" y="723900"/>
                  </a:cubicBezTo>
                  <a:cubicBezTo>
                    <a:pt x="464820" y="720090"/>
                    <a:pt x="457200" y="704850"/>
                    <a:pt x="458470" y="697230"/>
                  </a:cubicBezTo>
                  <a:cubicBezTo>
                    <a:pt x="459740" y="688340"/>
                    <a:pt x="472440" y="676910"/>
                    <a:pt x="480060" y="675640"/>
                  </a:cubicBezTo>
                  <a:cubicBezTo>
                    <a:pt x="487680" y="674370"/>
                    <a:pt x="497840" y="679450"/>
                    <a:pt x="502920" y="684530"/>
                  </a:cubicBezTo>
                  <a:cubicBezTo>
                    <a:pt x="506730" y="689610"/>
                    <a:pt x="509270" y="701040"/>
                    <a:pt x="508000" y="707390"/>
                  </a:cubicBezTo>
                  <a:cubicBezTo>
                    <a:pt x="504190" y="715010"/>
                    <a:pt x="495300" y="722630"/>
                    <a:pt x="482600" y="726440"/>
                  </a:cubicBezTo>
                  <a:cubicBezTo>
                    <a:pt x="452120" y="735330"/>
                    <a:pt x="364490" y="727710"/>
                    <a:pt x="304800" y="717550"/>
                  </a:cubicBezTo>
                  <a:cubicBezTo>
                    <a:pt x="242570" y="706120"/>
                    <a:pt x="162560" y="685800"/>
                    <a:pt x="119380" y="659130"/>
                  </a:cubicBezTo>
                  <a:cubicBezTo>
                    <a:pt x="90170" y="641350"/>
                    <a:pt x="74930" y="618490"/>
                    <a:pt x="57150" y="593090"/>
                  </a:cubicBezTo>
                  <a:cubicBezTo>
                    <a:pt x="38100" y="567690"/>
                    <a:pt x="20320" y="539750"/>
                    <a:pt x="11430" y="505460"/>
                  </a:cubicBezTo>
                  <a:cubicBezTo>
                    <a:pt x="0" y="461010"/>
                    <a:pt x="0" y="391160"/>
                    <a:pt x="6350" y="342900"/>
                  </a:cubicBezTo>
                  <a:cubicBezTo>
                    <a:pt x="11430" y="300990"/>
                    <a:pt x="26670" y="262890"/>
                    <a:pt x="40640" y="228600"/>
                  </a:cubicBezTo>
                  <a:cubicBezTo>
                    <a:pt x="53340" y="198120"/>
                    <a:pt x="64770" y="172720"/>
                    <a:pt x="82550" y="144780"/>
                  </a:cubicBezTo>
                  <a:cubicBezTo>
                    <a:pt x="105410" y="111760"/>
                    <a:pt x="139700" y="68580"/>
                    <a:pt x="170180" y="44450"/>
                  </a:cubicBezTo>
                  <a:cubicBezTo>
                    <a:pt x="194310" y="25400"/>
                    <a:pt x="218440" y="11430"/>
                    <a:pt x="245110" y="5080"/>
                  </a:cubicBezTo>
                  <a:cubicBezTo>
                    <a:pt x="270510" y="0"/>
                    <a:pt x="313690" y="1270"/>
                    <a:pt x="326390" y="11430"/>
                  </a:cubicBezTo>
                  <a:cubicBezTo>
                    <a:pt x="334010" y="17780"/>
                    <a:pt x="336550" y="31750"/>
                    <a:pt x="334010" y="39370"/>
                  </a:cubicBezTo>
                  <a:cubicBezTo>
                    <a:pt x="331470" y="46990"/>
                    <a:pt x="309880" y="55880"/>
                    <a:pt x="309880" y="55880"/>
                  </a:cubicBezTo>
                </a:path>
              </a:pathLst>
            </a:custGeom>
            <a:solidFill>
              <a:srgbClr val="DBCBB8"/>
            </a:solidFill>
            <a:ln cap="sq">
              <a:noFill/>
              <a:prstDash val="solid"/>
              <a:miter/>
            </a:ln>
          </p:spPr>
        </p:sp>
      </p:grpSp>
      <p:grpSp>
        <p:nvGrpSpPr>
          <p:cNvPr name="Group 59" id="59"/>
          <p:cNvGrpSpPr/>
          <p:nvPr/>
        </p:nvGrpSpPr>
        <p:grpSpPr>
          <a:xfrm rot="0">
            <a:off x="6122650" y="9809897"/>
            <a:ext cx="79739" cy="459163"/>
            <a:chOff x="0" y="0"/>
            <a:chExt cx="152400" cy="877570"/>
          </a:xfrm>
        </p:grpSpPr>
        <p:sp>
          <p:nvSpPr>
            <p:cNvPr name="Freeform 60" id="60"/>
            <p:cNvSpPr/>
            <p:nvPr/>
          </p:nvSpPr>
          <p:spPr>
            <a:xfrm flipH="false" flipV="false" rot="0">
              <a:off x="17780" y="50800"/>
              <a:ext cx="86360" cy="775970"/>
            </a:xfrm>
            <a:custGeom>
              <a:avLst/>
              <a:gdLst/>
              <a:ahLst/>
              <a:cxnLst/>
              <a:rect r="r" b="b" t="t" l="l"/>
              <a:pathLst>
                <a:path h="775970" w="86360">
                  <a:moveTo>
                    <a:pt x="83820" y="25400"/>
                  </a:moveTo>
                  <a:cubicBezTo>
                    <a:pt x="77470" y="767080"/>
                    <a:pt x="66040" y="775970"/>
                    <a:pt x="57150" y="774700"/>
                  </a:cubicBezTo>
                  <a:cubicBezTo>
                    <a:pt x="49530" y="774700"/>
                    <a:pt x="33020" y="755650"/>
                    <a:pt x="34290" y="746760"/>
                  </a:cubicBezTo>
                  <a:cubicBezTo>
                    <a:pt x="34290" y="739140"/>
                    <a:pt x="46990" y="726440"/>
                    <a:pt x="54610" y="725170"/>
                  </a:cubicBezTo>
                  <a:cubicBezTo>
                    <a:pt x="62230" y="722630"/>
                    <a:pt x="72390" y="727710"/>
                    <a:pt x="77470" y="732790"/>
                  </a:cubicBezTo>
                  <a:cubicBezTo>
                    <a:pt x="82550" y="737870"/>
                    <a:pt x="86360" y="748030"/>
                    <a:pt x="83820" y="755650"/>
                  </a:cubicBezTo>
                  <a:cubicBezTo>
                    <a:pt x="81280" y="763270"/>
                    <a:pt x="68580" y="775970"/>
                    <a:pt x="59690" y="774700"/>
                  </a:cubicBezTo>
                  <a:cubicBezTo>
                    <a:pt x="52070" y="774700"/>
                    <a:pt x="40640" y="767080"/>
                    <a:pt x="33020" y="749300"/>
                  </a:cubicBezTo>
                  <a:cubicBezTo>
                    <a:pt x="1270" y="674370"/>
                    <a:pt x="0" y="100330"/>
                    <a:pt x="33020" y="25400"/>
                  </a:cubicBezTo>
                  <a:cubicBezTo>
                    <a:pt x="40640" y="8890"/>
                    <a:pt x="53340" y="0"/>
                    <a:pt x="62230" y="0"/>
                  </a:cubicBezTo>
                  <a:cubicBezTo>
                    <a:pt x="69850" y="1270"/>
                    <a:pt x="83820" y="25400"/>
                    <a:pt x="83820" y="25400"/>
                  </a:cubicBezTo>
                </a:path>
              </a:pathLst>
            </a:custGeom>
            <a:solidFill>
              <a:srgbClr val="DBCBB8"/>
            </a:solidFill>
            <a:ln cap="sq">
              <a:noFill/>
              <a:prstDash val="solid"/>
              <a:miter/>
            </a:ln>
          </p:spPr>
        </p:sp>
      </p:grpSp>
      <p:grpSp>
        <p:nvGrpSpPr>
          <p:cNvPr name="Group 61" id="61"/>
          <p:cNvGrpSpPr/>
          <p:nvPr/>
        </p:nvGrpSpPr>
        <p:grpSpPr>
          <a:xfrm rot="0">
            <a:off x="6049556" y="9980007"/>
            <a:ext cx="232572" cy="90371"/>
            <a:chOff x="0" y="0"/>
            <a:chExt cx="444500" cy="172720"/>
          </a:xfrm>
        </p:grpSpPr>
        <p:sp>
          <p:nvSpPr>
            <p:cNvPr name="Freeform 62" id="62"/>
            <p:cNvSpPr/>
            <p:nvPr/>
          </p:nvSpPr>
          <p:spPr>
            <a:xfrm flipH="false" flipV="false" rot="0">
              <a:off x="49530" y="50800"/>
              <a:ext cx="344170" cy="82550"/>
            </a:xfrm>
            <a:custGeom>
              <a:avLst/>
              <a:gdLst/>
              <a:ahLst/>
              <a:cxnLst/>
              <a:rect r="r" b="b" t="t" l="l"/>
              <a:pathLst>
                <a:path h="82550" w="344170">
                  <a:moveTo>
                    <a:pt x="29210" y="0"/>
                  </a:moveTo>
                  <a:cubicBezTo>
                    <a:pt x="336550" y="26670"/>
                    <a:pt x="341630" y="33020"/>
                    <a:pt x="342900" y="39370"/>
                  </a:cubicBezTo>
                  <a:cubicBezTo>
                    <a:pt x="344170" y="46990"/>
                    <a:pt x="337820" y="63500"/>
                    <a:pt x="331470" y="68580"/>
                  </a:cubicBezTo>
                  <a:cubicBezTo>
                    <a:pt x="325120" y="72390"/>
                    <a:pt x="313690" y="72390"/>
                    <a:pt x="307340" y="69850"/>
                  </a:cubicBezTo>
                  <a:cubicBezTo>
                    <a:pt x="300990" y="66040"/>
                    <a:pt x="293370" y="57150"/>
                    <a:pt x="293370" y="50800"/>
                  </a:cubicBezTo>
                  <a:cubicBezTo>
                    <a:pt x="292100" y="41910"/>
                    <a:pt x="300990" y="26670"/>
                    <a:pt x="307340" y="22860"/>
                  </a:cubicBezTo>
                  <a:cubicBezTo>
                    <a:pt x="313690" y="20320"/>
                    <a:pt x="325120" y="21590"/>
                    <a:pt x="331470" y="24130"/>
                  </a:cubicBezTo>
                  <a:cubicBezTo>
                    <a:pt x="337820" y="27940"/>
                    <a:pt x="344170" y="38100"/>
                    <a:pt x="344170" y="44450"/>
                  </a:cubicBezTo>
                  <a:cubicBezTo>
                    <a:pt x="342900" y="53340"/>
                    <a:pt x="337820" y="64770"/>
                    <a:pt x="326390" y="69850"/>
                  </a:cubicBezTo>
                  <a:cubicBezTo>
                    <a:pt x="302260" y="82550"/>
                    <a:pt x="232410" y="72390"/>
                    <a:pt x="184150" y="68580"/>
                  </a:cubicBezTo>
                  <a:cubicBezTo>
                    <a:pt x="130810" y="64770"/>
                    <a:pt x="43180" y="66040"/>
                    <a:pt x="17780" y="48260"/>
                  </a:cubicBezTo>
                  <a:cubicBezTo>
                    <a:pt x="6350" y="40640"/>
                    <a:pt x="0" y="27940"/>
                    <a:pt x="1270" y="19050"/>
                  </a:cubicBezTo>
                  <a:cubicBezTo>
                    <a:pt x="3810" y="11430"/>
                    <a:pt x="29210" y="0"/>
                    <a:pt x="29210" y="0"/>
                  </a:cubicBezTo>
                </a:path>
              </a:pathLst>
            </a:custGeom>
            <a:solidFill>
              <a:srgbClr val="DBCBB8"/>
            </a:solidFill>
            <a:ln cap="sq">
              <a:noFill/>
              <a:prstDash val="solid"/>
              <a:miter/>
            </a:ln>
          </p:spPr>
        </p:sp>
      </p:grpSp>
      <p:grpSp>
        <p:nvGrpSpPr>
          <p:cNvPr name="Group 63" id="63"/>
          <p:cNvGrpSpPr/>
          <p:nvPr/>
        </p:nvGrpSpPr>
        <p:grpSpPr>
          <a:xfrm rot="0">
            <a:off x="6219001" y="9838471"/>
            <a:ext cx="79739" cy="402681"/>
            <a:chOff x="0" y="0"/>
            <a:chExt cx="152400" cy="769620"/>
          </a:xfrm>
        </p:grpSpPr>
        <p:sp>
          <p:nvSpPr>
            <p:cNvPr name="Freeform 64" id="64"/>
            <p:cNvSpPr/>
            <p:nvPr/>
          </p:nvSpPr>
          <p:spPr>
            <a:xfrm flipH="false" flipV="false" rot="0">
              <a:off x="20320" y="49530"/>
              <a:ext cx="82550" cy="668020"/>
            </a:xfrm>
            <a:custGeom>
              <a:avLst/>
              <a:gdLst/>
              <a:ahLst/>
              <a:cxnLst/>
              <a:rect r="r" b="b" t="t" l="l"/>
              <a:pathLst>
                <a:path h="668020" w="82550">
                  <a:moveTo>
                    <a:pt x="81280" y="26670"/>
                  </a:moveTo>
                  <a:cubicBezTo>
                    <a:pt x="73660" y="659130"/>
                    <a:pt x="63500" y="668020"/>
                    <a:pt x="54610" y="668020"/>
                  </a:cubicBezTo>
                  <a:cubicBezTo>
                    <a:pt x="45720" y="668020"/>
                    <a:pt x="30480" y="648970"/>
                    <a:pt x="30480" y="640080"/>
                  </a:cubicBezTo>
                  <a:cubicBezTo>
                    <a:pt x="30480" y="631190"/>
                    <a:pt x="44450" y="619760"/>
                    <a:pt x="52070" y="617220"/>
                  </a:cubicBezTo>
                  <a:cubicBezTo>
                    <a:pt x="58420" y="615950"/>
                    <a:pt x="69850" y="619760"/>
                    <a:pt x="74930" y="624840"/>
                  </a:cubicBezTo>
                  <a:cubicBezTo>
                    <a:pt x="78740" y="629920"/>
                    <a:pt x="82550" y="641350"/>
                    <a:pt x="81280" y="647700"/>
                  </a:cubicBezTo>
                  <a:cubicBezTo>
                    <a:pt x="78740" y="655320"/>
                    <a:pt x="64770" y="668020"/>
                    <a:pt x="57150" y="668020"/>
                  </a:cubicBezTo>
                  <a:cubicBezTo>
                    <a:pt x="48260" y="668020"/>
                    <a:pt x="38100" y="659130"/>
                    <a:pt x="30480" y="642620"/>
                  </a:cubicBezTo>
                  <a:cubicBezTo>
                    <a:pt x="1270" y="574040"/>
                    <a:pt x="0" y="93980"/>
                    <a:pt x="30480" y="26670"/>
                  </a:cubicBezTo>
                  <a:cubicBezTo>
                    <a:pt x="38100" y="8890"/>
                    <a:pt x="50800" y="0"/>
                    <a:pt x="59690" y="1270"/>
                  </a:cubicBezTo>
                  <a:cubicBezTo>
                    <a:pt x="67310" y="1270"/>
                    <a:pt x="81280" y="26670"/>
                    <a:pt x="81280" y="26670"/>
                  </a:cubicBezTo>
                </a:path>
              </a:pathLst>
            </a:custGeom>
            <a:solidFill>
              <a:srgbClr val="DBCBB8"/>
            </a:solidFill>
            <a:ln cap="sq">
              <a:noFill/>
              <a:prstDash val="solid"/>
              <a:miter/>
            </a:ln>
          </p:spPr>
        </p:sp>
      </p:grpSp>
      <p:grpSp>
        <p:nvGrpSpPr>
          <p:cNvPr name="Group 65" id="65"/>
          <p:cNvGrpSpPr/>
          <p:nvPr/>
        </p:nvGrpSpPr>
        <p:grpSpPr>
          <a:xfrm rot="0">
            <a:off x="6337945" y="9911565"/>
            <a:ext cx="215959" cy="299021"/>
            <a:chOff x="0" y="0"/>
            <a:chExt cx="412750" cy="571500"/>
          </a:xfrm>
        </p:grpSpPr>
        <p:sp>
          <p:nvSpPr>
            <p:cNvPr name="Freeform 66" id="66"/>
            <p:cNvSpPr/>
            <p:nvPr/>
          </p:nvSpPr>
          <p:spPr>
            <a:xfrm flipH="false" flipV="false" rot="0">
              <a:off x="33020" y="50800"/>
              <a:ext cx="328930" cy="472440"/>
            </a:xfrm>
            <a:custGeom>
              <a:avLst/>
              <a:gdLst/>
              <a:ahLst/>
              <a:cxnLst/>
              <a:rect r="r" b="b" t="t" l="l"/>
              <a:pathLst>
                <a:path h="472440" w="328930">
                  <a:moveTo>
                    <a:pt x="68580" y="24130"/>
                  </a:moveTo>
                  <a:cubicBezTo>
                    <a:pt x="83820" y="370840"/>
                    <a:pt x="82550" y="403860"/>
                    <a:pt x="96520" y="408940"/>
                  </a:cubicBezTo>
                  <a:cubicBezTo>
                    <a:pt x="114300" y="415290"/>
                    <a:pt x="151130" y="364490"/>
                    <a:pt x="184150" y="349250"/>
                  </a:cubicBezTo>
                  <a:cubicBezTo>
                    <a:pt x="220980" y="331470"/>
                    <a:pt x="288290" y="306070"/>
                    <a:pt x="309880" y="314960"/>
                  </a:cubicBezTo>
                  <a:cubicBezTo>
                    <a:pt x="321310" y="320040"/>
                    <a:pt x="328930" y="339090"/>
                    <a:pt x="326390" y="347980"/>
                  </a:cubicBezTo>
                  <a:cubicBezTo>
                    <a:pt x="325120" y="355600"/>
                    <a:pt x="309880" y="365760"/>
                    <a:pt x="300990" y="364490"/>
                  </a:cubicBezTo>
                  <a:cubicBezTo>
                    <a:pt x="293370" y="364490"/>
                    <a:pt x="280670" y="353060"/>
                    <a:pt x="278130" y="345440"/>
                  </a:cubicBezTo>
                  <a:cubicBezTo>
                    <a:pt x="275590" y="337820"/>
                    <a:pt x="279400" y="327660"/>
                    <a:pt x="284480" y="321310"/>
                  </a:cubicBezTo>
                  <a:cubicBezTo>
                    <a:pt x="288290" y="316230"/>
                    <a:pt x="299720" y="312420"/>
                    <a:pt x="306070" y="313690"/>
                  </a:cubicBezTo>
                  <a:cubicBezTo>
                    <a:pt x="314960" y="316230"/>
                    <a:pt x="326390" y="328930"/>
                    <a:pt x="327660" y="336550"/>
                  </a:cubicBezTo>
                  <a:cubicBezTo>
                    <a:pt x="328930" y="344170"/>
                    <a:pt x="322580" y="354330"/>
                    <a:pt x="312420" y="363220"/>
                  </a:cubicBezTo>
                  <a:cubicBezTo>
                    <a:pt x="290830" y="379730"/>
                    <a:pt x="222250" y="384810"/>
                    <a:pt x="185420" y="403860"/>
                  </a:cubicBezTo>
                  <a:cubicBezTo>
                    <a:pt x="152400" y="421640"/>
                    <a:pt x="125730" y="466090"/>
                    <a:pt x="101600" y="469900"/>
                  </a:cubicBezTo>
                  <a:cubicBezTo>
                    <a:pt x="86360" y="472440"/>
                    <a:pt x="72390" y="466090"/>
                    <a:pt x="60960" y="453390"/>
                  </a:cubicBezTo>
                  <a:cubicBezTo>
                    <a:pt x="43180" y="434340"/>
                    <a:pt x="35560" y="387350"/>
                    <a:pt x="27940" y="339090"/>
                  </a:cubicBezTo>
                  <a:cubicBezTo>
                    <a:pt x="16510" y="261620"/>
                    <a:pt x="0" y="74930"/>
                    <a:pt x="17780" y="27940"/>
                  </a:cubicBezTo>
                  <a:cubicBezTo>
                    <a:pt x="24130" y="11430"/>
                    <a:pt x="35560" y="1270"/>
                    <a:pt x="43180" y="0"/>
                  </a:cubicBezTo>
                  <a:cubicBezTo>
                    <a:pt x="52070" y="0"/>
                    <a:pt x="68580" y="24130"/>
                    <a:pt x="68580" y="24130"/>
                  </a:cubicBezTo>
                </a:path>
              </a:pathLst>
            </a:custGeom>
            <a:solidFill>
              <a:srgbClr val="DBCBB8"/>
            </a:solidFill>
            <a:ln cap="sq">
              <a:noFill/>
              <a:prstDash val="solid"/>
              <a:miter/>
            </a:ln>
          </p:spPr>
        </p:sp>
      </p:grpSp>
      <p:grpSp>
        <p:nvGrpSpPr>
          <p:cNvPr name="Group 67" id="67"/>
          <p:cNvGrpSpPr/>
          <p:nvPr/>
        </p:nvGrpSpPr>
        <p:grpSpPr>
          <a:xfrm rot="0">
            <a:off x="6331965" y="9838471"/>
            <a:ext cx="198683" cy="164129"/>
            <a:chOff x="0" y="0"/>
            <a:chExt cx="379730" cy="313690"/>
          </a:xfrm>
        </p:grpSpPr>
        <p:sp>
          <p:nvSpPr>
            <p:cNvPr name="Freeform 68" id="68"/>
            <p:cNvSpPr/>
            <p:nvPr/>
          </p:nvSpPr>
          <p:spPr>
            <a:xfrm flipH="false" flipV="false" rot="0">
              <a:off x="50800" y="41910"/>
              <a:ext cx="279400" cy="222250"/>
            </a:xfrm>
            <a:custGeom>
              <a:avLst/>
              <a:gdLst/>
              <a:ahLst/>
              <a:cxnLst/>
              <a:rect r="r" b="b" t="t" l="l"/>
              <a:pathLst>
                <a:path h="222250" w="279400">
                  <a:moveTo>
                    <a:pt x="0" y="195580"/>
                  </a:moveTo>
                  <a:cubicBezTo>
                    <a:pt x="6350" y="109220"/>
                    <a:pt x="15240" y="90170"/>
                    <a:pt x="35560" y="74930"/>
                  </a:cubicBezTo>
                  <a:cubicBezTo>
                    <a:pt x="74930" y="44450"/>
                    <a:pt x="215900" y="0"/>
                    <a:pt x="251460" y="8890"/>
                  </a:cubicBezTo>
                  <a:cubicBezTo>
                    <a:pt x="266700" y="11430"/>
                    <a:pt x="276860" y="25400"/>
                    <a:pt x="278130" y="34290"/>
                  </a:cubicBezTo>
                  <a:cubicBezTo>
                    <a:pt x="279400" y="40640"/>
                    <a:pt x="273050" y="50800"/>
                    <a:pt x="266700" y="54610"/>
                  </a:cubicBezTo>
                  <a:cubicBezTo>
                    <a:pt x="261620" y="58420"/>
                    <a:pt x="250190" y="59690"/>
                    <a:pt x="243840" y="57150"/>
                  </a:cubicBezTo>
                  <a:cubicBezTo>
                    <a:pt x="237490" y="54610"/>
                    <a:pt x="228600" y="45720"/>
                    <a:pt x="228600" y="39370"/>
                  </a:cubicBezTo>
                  <a:cubicBezTo>
                    <a:pt x="227330" y="31750"/>
                    <a:pt x="233680" y="13970"/>
                    <a:pt x="241300" y="11430"/>
                  </a:cubicBezTo>
                  <a:cubicBezTo>
                    <a:pt x="248920" y="7620"/>
                    <a:pt x="271780" y="15240"/>
                    <a:pt x="275590" y="22860"/>
                  </a:cubicBezTo>
                  <a:cubicBezTo>
                    <a:pt x="279400" y="30480"/>
                    <a:pt x="278130" y="44450"/>
                    <a:pt x="269240" y="53340"/>
                  </a:cubicBezTo>
                  <a:cubicBezTo>
                    <a:pt x="246380" y="77470"/>
                    <a:pt x="105410" y="99060"/>
                    <a:pt x="73660" y="115570"/>
                  </a:cubicBezTo>
                  <a:cubicBezTo>
                    <a:pt x="60960" y="121920"/>
                    <a:pt x="55880" y="123190"/>
                    <a:pt x="50800" y="132080"/>
                  </a:cubicBezTo>
                  <a:cubicBezTo>
                    <a:pt x="41910" y="148590"/>
                    <a:pt x="55880" y="200660"/>
                    <a:pt x="44450" y="213360"/>
                  </a:cubicBezTo>
                  <a:cubicBezTo>
                    <a:pt x="38100" y="219710"/>
                    <a:pt x="24130" y="222250"/>
                    <a:pt x="16510" y="219710"/>
                  </a:cubicBezTo>
                  <a:cubicBezTo>
                    <a:pt x="8890" y="217170"/>
                    <a:pt x="0" y="195580"/>
                    <a:pt x="0" y="195580"/>
                  </a:cubicBezTo>
                </a:path>
              </a:pathLst>
            </a:custGeom>
            <a:solidFill>
              <a:srgbClr val="DBCBB8"/>
            </a:solidFill>
            <a:ln cap="sq">
              <a:noFill/>
              <a:prstDash val="solid"/>
              <a:miter/>
            </a:ln>
          </p:spPr>
        </p:sp>
      </p:grpSp>
      <p:grpSp>
        <p:nvGrpSpPr>
          <p:cNvPr name="Group 69" id="69"/>
          <p:cNvGrpSpPr/>
          <p:nvPr/>
        </p:nvGrpSpPr>
        <p:grpSpPr>
          <a:xfrm rot="0">
            <a:off x="6354557" y="9929506"/>
            <a:ext cx="227256" cy="113628"/>
            <a:chOff x="0" y="0"/>
            <a:chExt cx="434340" cy="217170"/>
          </a:xfrm>
        </p:grpSpPr>
        <p:sp>
          <p:nvSpPr>
            <p:cNvPr name="Freeform 70" id="70"/>
            <p:cNvSpPr/>
            <p:nvPr/>
          </p:nvSpPr>
          <p:spPr>
            <a:xfrm flipH="false" flipV="false" rot="0">
              <a:off x="50800" y="48260"/>
              <a:ext cx="334010" cy="128270"/>
            </a:xfrm>
            <a:custGeom>
              <a:avLst/>
              <a:gdLst/>
              <a:ahLst/>
              <a:cxnLst/>
              <a:rect r="r" b="b" t="t" l="l"/>
              <a:pathLst>
                <a:path h="128270" w="334010">
                  <a:moveTo>
                    <a:pt x="22860" y="66040"/>
                  </a:moveTo>
                  <a:cubicBezTo>
                    <a:pt x="289560" y="0"/>
                    <a:pt x="318770" y="1270"/>
                    <a:pt x="327660" y="11430"/>
                  </a:cubicBezTo>
                  <a:cubicBezTo>
                    <a:pt x="334010" y="19050"/>
                    <a:pt x="331470" y="36830"/>
                    <a:pt x="326390" y="43180"/>
                  </a:cubicBezTo>
                  <a:cubicBezTo>
                    <a:pt x="321310" y="49530"/>
                    <a:pt x="304800" y="52070"/>
                    <a:pt x="297180" y="49530"/>
                  </a:cubicBezTo>
                  <a:cubicBezTo>
                    <a:pt x="289560" y="46990"/>
                    <a:pt x="283210" y="38100"/>
                    <a:pt x="281940" y="30480"/>
                  </a:cubicBezTo>
                  <a:cubicBezTo>
                    <a:pt x="280670" y="22860"/>
                    <a:pt x="289560" y="7620"/>
                    <a:pt x="295910" y="3810"/>
                  </a:cubicBezTo>
                  <a:cubicBezTo>
                    <a:pt x="302260" y="0"/>
                    <a:pt x="313690" y="1270"/>
                    <a:pt x="320040" y="5080"/>
                  </a:cubicBezTo>
                  <a:cubicBezTo>
                    <a:pt x="326390" y="7620"/>
                    <a:pt x="332740" y="17780"/>
                    <a:pt x="332740" y="24130"/>
                  </a:cubicBezTo>
                  <a:cubicBezTo>
                    <a:pt x="332740" y="33020"/>
                    <a:pt x="327660" y="41910"/>
                    <a:pt x="314960" y="50800"/>
                  </a:cubicBezTo>
                  <a:cubicBezTo>
                    <a:pt x="279400" y="76200"/>
                    <a:pt x="73660" y="128270"/>
                    <a:pt x="29210" y="116840"/>
                  </a:cubicBezTo>
                  <a:cubicBezTo>
                    <a:pt x="12700" y="113030"/>
                    <a:pt x="1270" y="100330"/>
                    <a:pt x="0" y="91440"/>
                  </a:cubicBezTo>
                  <a:cubicBezTo>
                    <a:pt x="0" y="83820"/>
                    <a:pt x="22860" y="66040"/>
                    <a:pt x="22860" y="66040"/>
                  </a:cubicBezTo>
                </a:path>
              </a:pathLst>
            </a:custGeom>
            <a:solidFill>
              <a:srgbClr val="DBCBB8"/>
            </a:solid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DAG3GD0k7vk</dc:identifier>
  <dcterms:modified xsi:type="dcterms:W3CDTF">2011-08-01T06:04:30Z</dcterms:modified>
  <cp:revision>1</cp:revision>
  <dc:title>Introduction</dc:title>
</cp:coreProperties>
</file>